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12"/>
  </p:notesMasterIdLst>
  <p:handoutMasterIdLst>
    <p:handoutMasterId r:id="rId13"/>
  </p:handoutMasterIdLst>
  <p:sldIdLst>
    <p:sldId id="2146847147" r:id="rId5"/>
    <p:sldId id="2146847053" r:id="rId6"/>
    <p:sldId id="2146847148" r:id="rId7"/>
    <p:sldId id="2146847144" r:id="rId8"/>
    <p:sldId id="2146847143" r:id="rId9"/>
    <p:sldId id="2146847142" r:id="rId10"/>
    <p:sldId id="21468471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3A6610-8519-0274-3619-3CA34A476E4D}" name="Parker Tresemer" initials="PT" userId="S::parker.tresemer@affinittx.com::2a88681f-e47f-4c0d-98ad-abab4043d196" providerId="AD"/>
  <p188:author id="{570FBE29-9877-B3C6-889A-E820CF89E801}" name="Sean Garrity" initials="SG" userId="S::Sean.Garrity@affinittx.com::fb7260d5-3879-4e76-b798-3d9a2954f495" providerId="AD"/>
  <p188:author id="{E146DA2D-E436-5BB0-7EF7-6E1EA9E76423}" name="Tanya Hayden (US)" initials="TH(" userId="S::thayden@zevra.com::4aa2b4a2-ab22-4485-9e53-19022d05f04c" providerId="AD"/>
  <p188:author id="{477AC742-97B4-69BB-3C8B-455298F1B643}" name="Bill Devincenzi" initials="BD" userId="xkS4NyzH1UNUmK7L69bnBJ/FLxFVlyfbiRx8++U2NyE=" providerId="None"/>
  <p188:author id="{0CBFCB52-3E0C-FEAF-4726-D592105DC013}" name="Gary Shapiro" initials="GS" userId="S::gary.shapiro@affinittx.com::b5d468e1-65e9-4115-a845-6e61dcb9b418" providerId="AD"/>
  <p188:author id="{89BC1856-BCE9-EE7C-95CC-CC2289850044}" name="Parker Tresemer" initials="PT" userId="hTngRSO23zLIH2inIaI6gjeKV1lnpwCXxhYqckd18bU=" providerId="None"/>
  <p188:author id="{A2CD935C-9CCC-0213-D586-2152691ED9D6}" name="Danielle Cantey" initials="DC" userId="S::danielle.cantey@canalecomm.com::cf17ccc1-23f1-4b8c-aefa-45ef61a23f14" providerId="AD"/>
  <p188:author id="{33413B5F-1B03-0ECB-3886-B6F49035C19A}" name="Markus Vallaster" initials="MV" userId="S::Markus.Vallaster@affinittx.com::01aa7481-f7ac-44f1-bfbe-27dd0f1c5b58" providerId="AD"/>
  <p188:author id="{6D94BF77-9F06-AC60-CA9F-4DB64C62C371}" name="Ailsa Dalgliesh" initials="AD" userId="S::ailsa@affinittx.com::ca69c975-9d1f-4eed-8b66-a5d91a0415bd" providerId="AD"/>
  <p188:author id="{D66E9A86-5720-1CA7-87D6-31C2F3105CB0}" name="Ian Stone" initials="IS" userId="S::ian.stone@canalecomm.com::ab4e4ff3-09dc-4864-8910-969b48a1828e" providerId="AD"/>
  <p188:author id="{3FE0C79D-BECF-93F2-E265-F0EAF292BDB7}" name="Jak Knowles" initials="JK" userId="S::jak.knowles@metagenomi.co::2e208337-b447-4614-a8c4-41c63a6534d0" providerId="AD"/>
  <p188:author id="{EF2F9EA4-1665-4785-C75D-B19DAA3CC62A}" name="Hubert Lam" initials="HL" userId="S::Hubert.Lam@affinittx.com::f864a0ee-a444-4c5c-ad6a-99e5d0da32c9" providerId="AD"/>
  <p188:author id="{9B7D95AF-D105-5ADD-20E7-3F4CAF0F997A}" name="Gerald Orehostky" initials="GO" userId="Gerald Orehostky" providerId="None"/>
  <p188:author id="{F68AFBB4-DAE2-47D3-EBCC-B95D27CDDA90}" name="Loic Vincent" initials="LV" userId="S::loic.vincent@affinittx.com::5467f9ff-bece-457b-b67b-b5b4d6c184a8" providerId="AD"/>
  <p188:author id="{A39026BE-F7B7-FD7C-915F-BDA55CDF439B}" name="Guest User" initials="GU" userId="S::urn:spo:anon#8097651769be7f0a2e537804c805648513659f2a608e0b8e2d90b9001e782b50::" providerId="AD"/>
  <p188:author id="{1C0118C2-8217-34D5-A999-CEEFFD097B49}" name="Kim Nguyen" initials="KN" userId="S::kim.nguyen@affinittx.com::c26ef390-e4ca-4599-88aa-bfdd51d863c9" providerId="AD"/>
  <p188:author id="{F56885CB-7044-822B-9B56-61440023AA27}" name="Piotr Pierog" initials="PP" userId="S::piotr.pierog@affinittx.com::c6cabf57-5804-41d8-afb2-5454327b5eb8" providerId="AD"/>
  <p188:author id="{B1F335D3-745B-3ABC-1185-D1068DC601AA}" name="Felice Shieh" initials="FS" userId="S::Felice.Shieh@affinittx.com::24b3ea52-0819-4690-a56d-d5c7e1c0cf3c" providerId="AD"/>
  <p188:author id="{D27923D8-AD17-04BF-34F6-06B8C58A89DE}" name="Sarah Steinbach" initials="SS" userId="S::sarah.steinbach@canalecomm.com::247d60de-0016-4e29-9a25-9a5cb1e17152" providerId="AD"/>
  <p188:author id="{944B56E1-C9D7-CFE8-5FA3-907169FD4412}" name="Gerald Orehostky (US)" initials="GO" userId="S::gorehostky@zevra.com::116cb385-83dd-476f-a2fd-9c05e1c846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en Bradley" initials="AB" lastIdx="11" clrIdx="0">
    <p:extLst>
      <p:ext uri="{19B8F6BF-5375-455C-9EA6-DF929625EA0E}">
        <p15:presenceInfo xmlns:p15="http://schemas.microsoft.com/office/powerpoint/2012/main" userId="S::aren.bradley@canalecomm.com::55e5918b-52bc-46f7-b9b9-5959b0d4b4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98"/>
    <a:srgbClr val="93C543"/>
    <a:srgbClr val="FF4F25"/>
    <a:srgbClr val="FF896D"/>
    <a:srgbClr val="FFFF99"/>
    <a:srgbClr val="38B83B"/>
    <a:srgbClr val="61CB53"/>
    <a:srgbClr val="FFCC00"/>
    <a:srgbClr val="AD3344"/>
    <a:srgbClr val="FF77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4401F-4E6A-470C-8242-A18F741242DE}" v="7" dt="2024-08-16T13:28:31.419"/>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1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 Braeckman (US)" userId="c6ba8d4b-4dda-45a4-889c-71aee4450aae" providerId="ADAL" clId="{4574401F-4E6A-470C-8242-A18F741242DE}"/>
    <pc:docChg chg="undo custSel addSld delSld modSld sldOrd">
      <pc:chgData name="Rene Braeckman (US)" userId="c6ba8d4b-4dda-45a4-889c-71aee4450aae" providerId="ADAL" clId="{4574401F-4E6A-470C-8242-A18F741242DE}" dt="2024-08-16T13:34:39.781" v="480" actId="1036"/>
      <pc:docMkLst>
        <pc:docMk/>
      </pc:docMkLst>
      <pc:sldChg chg="modSp del mod">
        <pc:chgData name="Rene Braeckman (US)" userId="c6ba8d4b-4dda-45a4-889c-71aee4450aae" providerId="ADAL" clId="{4574401F-4E6A-470C-8242-A18F741242DE}" dt="2024-08-16T12:53:58.813" v="85" actId="2696"/>
        <pc:sldMkLst>
          <pc:docMk/>
          <pc:sldMk cId="1008758166" sldId="2146847042"/>
        </pc:sldMkLst>
        <pc:spChg chg="mod">
          <ac:chgData name="Rene Braeckman (US)" userId="c6ba8d4b-4dda-45a4-889c-71aee4450aae" providerId="ADAL" clId="{4574401F-4E6A-470C-8242-A18F741242DE}" dt="2024-08-16T12:51:01.603" v="34" actId="20577"/>
          <ac:spMkLst>
            <pc:docMk/>
            <pc:sldMk cId="1008758166" sldId="2146847042"/>
            <ac:spMk id="7" creationId="{B6E69AFB-B533-6194-68A3-007FD380BC21}"/>
          </ac:spMkLst>
        </pc:spChg>
        <pc:spChg chg="mod">
          <ac:chgData name="Rene Braeckman (US)" userId="c6ba8d4b-4dda-45a4-889c-71aee4450aae" providerId="ADAL" clId="{4574401F-4E6A-470C-8242-A18F741242DE}" dt="2024-08-16T12:49:08.891" v="16" actId="20577"/>
          <ac:spMkLst>
            <pc:docMk/>
            <pc:sldMk cId="1008758166" sldId="2146847042"/>
            <ac:spMk id="15" creationId="{FF5D63A4-6AF2-9848-0C47-0C974A2FA8EB}"/>
          </ac:spMkLst>
        </pc:spChg>
      </pc:sldChg>
      <pc:sldChg chg="addSp delSp modSp mod ord">
        <pc:chgData name="Rene Braeckman (US)" userId="c6ba8d4b-4dda-45a4-889c-71aee4450aae" providerId="ADAL" clId="{4574401F-4E6A-470C-8242-A18F741242DE}" dt="2024-08-16T13:29:06.689" v="417" actId="20577"/>
        <pc:sldMkLst>
          <pc:docMk/>
          <pc:sldMk cId="3857246442" sldId="2146847053"/>
        </pc:sldMkLst>
        <pc:spChg chg="mod">
          <ac:chgData name="Rene Braeckman (US)" userId="c6ba8d4b-4dda-45a4-889c-71aee4450aae" providerId="ADAL" clId="{4574401F-4E6A-470C-8242-A18F741242DE}" dt="2024-08-16T13:03:37.613" v="202" actId="1076"/>
          <ac:spMkLst>
            <pc:docMk/>
            <pc:sldMk cId="3857246442" sldId="2146847053"/>
            <ac:spMk id="2" creationId="{B18D5203-1508-0615-701B-774524028C8A}"/>
          </ac:spMkLst>
        </pc:spChg>
        <pc:spChg chg="mod">
          <ac:chgData name="Rene Braeckman (US)" userId="c6ba8d4b-4dda-45a4-889c-71aee4450aae" providerId="ADAL" clId="{4574401F-4E6A-470C-8242-A18F741242DE}" dt="2024-08-16T13:29:06.689" v="417" actId="20577"/>
          <ac:spMkLst>
            <pc:docMk/>
            <pc:sldMk cId="3857246442" sldId="2146847053"/>
            <ac:spMk id="3" creationId="{C2E7DAFA-C42C-8844-1A5C-11B35FC42654}"/>
          </ac:spMkLst>
        </pc:spChg>
        <pc:spChg chg="del">
          <ac:chgData name="Rene Braeckman (US)" userId="c6ba8d4b-4dda-45a4-889c-71aee4450aae" providerId="ADAL" clId="{4574401F-4E6A-470C-8242-A18F741242DE}" dt="2024-08-16T12:54:37.578" v="88" actId="478"/>
          <ac:spMkLst>
            <pc:docMk/>
            <pc:sldMk cId="3857246442" sldId="2146847053"/>
            <ac:spMk id="4" creationId="{B181098C-E2F8-BAD1-D00A-B2FA29F839A7}"/>
          </ac:spMkLst>
        </pc:spChg>
        <pc:spChg chg="del">
          <ac:chgData name="Rene Braeckman (US)" userId="c6ba8d4b-4dda-45a4-889c-71aee4450aae" providerId="ADAL" clId="{4574401F-4E6A-470C-8242-A18F741242DE}" dt="2024-08-16T12:54:43.825" v="89" actId="478"/>
          <ac:spMkLst>
            <pc:docMk/>
            <pc:sldMk cId="3857246442" sldId="2146847053"/>
            <ac:spMk id="5" creationId="{F32AC726-EAEB-2885-2500-A99A12839C9B}"/>
          </ac:spMkLst>
        </pc:spChg>
        <pc:spChg chg="add mod">
          <ac:chgData name="Rene Braeckman (US)" userId="c6ba8d4b-4dda-45a4-889c-71aee4450aae" providerId="ADAL" clId="{4574401F-4E6A-470C-8242-A18F741242DE}" dt="2024-08-16T13:28:49.175" v="414" actId="20577"/>
          <ac:spMkLst>
            <pc:docMk/>
            <pc:sldMk cId="3857246442" sldId="2146847053"/>
            <ac:spMk id="6" creationId="{607C14C8-2F1E-9DAB-6F00-0CDB0BF3B33A}"/>
          </ac:spMkLst>
        </pc:spChg>
      </pc:sldChg>
      <pc:sldChg chg="modSp mod ord">
        <pc:chgData name="Rene Braeckman (US)" userId="c6ba8d4b-4dda-45a4-889c-71aee4450aae" providerId="ADAL" clId="{4574401F-4E6A-470C-8242-A18F741242DE}" dt="2024-08-16T13:33:56.599" v="466" actId="20577"/>
        <pc:sldMkLst>
          <pc:docMk/>
          <pc:sldMk cId="427604546" sldId="2146847142"/>
        </pc:sldMkLst>
        <pc:spChg chg="mod">
          <ac:chgData name="Rene Braeckman (US)" userId="c6ba8d4b-4dda-45a4-889c-71aee4450aae" providerId="ADAL" clId="{4574401F-4E6A-470C-8242-A18F741242DE}" dt="2024-08-16T13:02:36.736" v="178" actId="20577"/>
          <ac:spMkLst>
            <pc:docMk/>
            <pc:sldMk cId="427604546" sldId="2146847142"/>
            <ac:spMk id="2" creationId="{B18D5203-1508-0615-701B-774524028C8A}"/>
          </ac:spMkLst>
        </pc:spChg>
        <pc:spChg chg="mod">
          <ac:chgData name="Rene Braeckman (US)" userId="c6ba8d4b-4dda-45a4-889c-71aee4450aae" providerId="ADAL" clId="{4574401F-4E6A-470C-8242-A18F741242DE}" dt="2024-08-16T13:33:56.599" v="466" actId="20577"/>
          <ac:spMkLst>
            <pc:docMk/>
            <pc:sldMk cId="427604546" sldId="2146847142"/>
            <ac:spMk id="3" creationId="{C2E7DAFA-C42C-8844-1A5C-11B35FC42654}"/>
          </ac:spMkLst>
        </pc:spChg>
      </pc:sldChg>
      <pc:sldChg chg="addSp modSp mod">
        <pc:chgData name="Rene Braeckman (US)" userId="c6ba8d4b-4dda-45a4-889c-71aee4450aae" providerId="ADAL" clId="{4574401F-4E6A-470C-8242-A18F741242DE}" dt="2024-08-16T13:02:24.869" v="163" actId="20577"/>
        <pc:sldMkLst>
          <pc:docMk/>
          <pc:sldMk cId="2345068322" sldId="2146847143"/>
        </pc:sldMkLst>
        <pc:spChg chg="add mod">
          <ac:chgData name="Rene Braeckman (US)" userId="c6ba8d4b-4dda-45a4-889c-71aee4450aae" providerId="ADAL" clId="{4574401F-4E6A-470C-8242-A18F741242DE}" dt="2024-08-16T13:02:24.869" v="163" actId="20577"/>
          <ac:spMkLst>
            <pc:docMk/>
            <pc:sldMk cId="2345068322" sldId="2146847143"/>
            <ac:spMk id="3" creationId="{2CD7EAA3-48CA-A19A-7AC9-0A67FFABCAA0}"/>
          </ac:spMkLst>
        </pc:spChg>
      </pc:sldChg>
      <pc:sldChg chg="addSp modSp mod">
        <pc:chgData name="Rene Braeckman (US)" userId="c6ba8d4b-4dda-45a4-889c-71aee4450aae" providerId="ADAL" clId="{4574401F-4E6A-470C-8242-A18F741242DE}" dt="2024-08-16T13:34:39.781" v="480" actId="1036"/>
        <pc:sldMkLst>
          <pc:docMk/>
          <pc:sldMk cId="4265435507" sldId="2146847144"/>
        </pc:sldMkLst>
        <pc:spChg chg="add mod">
          <ac:chgData name="Rene Braeckman (US)" userId="c6ba8d4b-4dda-45a4-889c-71aee4450aae" providerId="ADAL" clId="{4574401F-4E6A-470C-8242-A18F741242DE}" dt="2024-08-16T13:34:34.176" v="467" actId="948"/>
          <ac:spMkLst>
            <pc:docMk/>
            <pc:sldMk cId="4265435507" sldId="2146847144"/>
            <ac:spMk id="4" creationId="{F35BA77E-90A7-C6E5-9591-A1A284CDE074}"/>
          </ac:spMkLst>
        </pc:spChg>
        <pc:spChg chg="add mod">
          <ac:chgData name="Rene Braeckman (US)" userId="c6ba8d4b-4dda-45a4-889c-71aee4450aae" providerId="ADAL" clId="{4574401F-4E6A-470C-8242-A18F741242DE}" dt="2024-08-16T13:02:17.096" v="153" actId="20577"/>
          <ac:spMkLst>
            <pc:docMk/>
            <pc:sldMk cId="4265435507" sldId="2146847144"/>
            <ac:spMk id="5" creationId="{F75EAC8F-1D26-9798-FBC1-7739B2453CD4}"/>
          </ac:spMkLst>
        </pc:spChg>
        <pc:picChg chg="mod">
          <ac:chgData name="Rene Braeckman (US)" userId="c6ba8d4b-4dda-45a4-889c-71aee4450aae" providerId="ADAL" clId="{4574401F-4E6A-470C-8242-A18F741242DE}" dt="2024-08-16T13:34:39.781" v="480" actId="1036"/>
          <ac:picMkLst>
            <pc:docMk/>
            <pc:sldMk cId="4265435507" sldId="2146847144"/>
            <ac:picMk id="3" creationId="{B94F5F54-7B40-67B9-CA7A-E31F72E04C90}"/>
          </ac:picMkLst>
        </pc:picChg>
      </pc:sldChg>
      <pc:sldChg chg="del">
        <pc:chgData name="Rene Braeckman (US)" userId="c6ba8d4b-4dda-45a4-889c-71aee4450aae" providerId="ADAL" clId="{4574401F-4E6A-470C-8242-A18F741242DE}" dt="2024-08-16T12:59:08.358" v="110" actId="2696"/>
        <pc:sldMkLst>
          <pc:docMk/>
          <pc:sldMk cId="3798531578" sldId="2146847145"/>
        </pc:sldMkLst>
      </pc:sldChg>
      <pc:sldChg chg="addSp delSp modSp mod">
        <pc:chgData name="Rene Braeckman (US)" userId="c6ba8d4b-4dda-45a4-889c-71aee4450aae" providerId="ADAL" clId="{4574401F-4E6A-470C-8242-A18F741242DE}" dt="2024-08-16T13:30:06.090" v="419" actId="1076"/>
        <pc:sldMkLst>
          <pc:docMk/>
          <pc:sldMk cId="220113311" sldId="2146847146"/>
        </pc:sldMkLst>
        <pc:spChg chg="add mod">
          <ac:chgData name="Rene Braeckman (US)" userId="c6ba8d4b-4dda-45a4-889c-71aee4450aae" providerId="ADAL" clId="{4574401F-4E6A-470C-8242-A18F741242DE}" dt="2024-08-16T13:30:02.976" v="418" actId="1076"/>
          <ac:spMkLst>
            <pc:docMk/>
            <pc:sldMk cId="220113311" sldId="2146847146"/>
            <ac:spMk id="5" creationId="{906E7D81-B497-2547-1416-1D830AEEA707}"/>
          </ac:spMkLst>
        </pc:spChg>
        <pc:spChg chg="add mod">
          <ac:chgData name="Rene Braeckman (US)" userId="c6ba8d4b-4dda-45a4-889c-71aee4450aae" providerId="ADAL" clId="{4574401F-4E6A-470C-8242-A18F741242DE}" dt="2024-08-16T13:30:06.090" v="419" actId="1076"/>
          <ac:spMkLst>
            <pc:docMk/>
            <pc:sldMk cId="220113311" sldId="2146847146"/>
            <ac:spMk id="8" creationId="{FD162928-B094-053A-7111-BD20507BD8E3}"/>
          </ac:spMkLst>
        </pc:spChg>
        <pc:spChg chg="mod">
          <ac:chgData name="Rene Braeckman (US)" userId="c6ba8d4b-4dda-45a4-889c-71aee4450aae" providerId="ADAL" clId="{4574401F-4E6A-470C-8242-A18F741242DE}" dt="2024-08-16T13:01:18.770" v="141" actId="1076"/>
          <ac:spMkLst>
            <pc:docMk/>
            <pc:sldMk cId="220113311" sldId="2146847146"/>
            <ac:spMk id="12" creationId="{D96476BF-8C8B-DEFE-F83D-624B4818B9B4}"/>
          </ac:spMkLst>
        </pc:spChg>
        <pc:picChg chg="del">
          <ac:chgData name="Rene Braeckman (US)" userId="c6ba8d4b-4dda-45a4-889c-71aee4450aae" providerId="ADAL" clId="{4574401F-4E6A-470C-8242-A18F741242DE}" dt="2024-08-16T13:01:05.982" v="138" actId="478"/>
          <ac:picMkLst>
            <pc:docMk/>
            <pc:sldMk cId="220113311" sldId="2146847146"/>
            <ac:picMk id="7" creationId="{2B6C2BE2-B530-9E6E-93AD-9A62504139F9}"/>
          </ac:picMkLst>
        </pc:picChg>
      </pc:sldChg>
      <pc:sldChg chg="addSp delSp modSp new mod">
        <pc:chgData name="Rene Braeckman (US)" userId="c6ba8d4b-4dda-45a4-889c-71aee4450aae" providerId="ADAL" clId="{4574401F-4E6A-470C-8242-A18F741242DE}" dt="2024-08-16T13:24:34.862" v="370" actId="20577"/>
        <pc:sldMkLst>
          <pc:docMk/>
          <pc:sldMk cId="3091078151" sldId="2146847147"/>
        </pc:sldMkLst>
        <pc:spChg chg="del">
          <ac:chgData name="Rene Braeckman (US)" userId="c6ba8d4b-4dda-45a4-889c-71aee4450aae" providerId="ADAL" clId="{4574401F-4E6A-470C-8242-A18F741242DE}" dt="2024-08-16T12:52:07.330" v="36" actId="478"/>
          <ac:spMkLst>
            <pc:docMk/>
            <pc:sldMk cId="3091078151" sldId="2146847147"/>
            <ac:spMk id="2" creationId="{ED8ACB96-ACBA-7CD4-8778-4C6786299D06}"/>
          </ac:spMkLst>
        </pc:spChg>
        <pc:spChg chg="del">
          <ac:chgData name="Rene Braeckman (US)" userId="c6ba8d4b-4dda-45a4-889c-71aee4450aae" providerId="ADAL" clId="{4574401F-4E6A-470C-8242-A18F741242DE}" dt="2024-08-16T12:52:07.330" v="36" actId="478"/>
          <ac:spMkLst>
            <pc:docMk/>
            <pc:sldMk cId="3091078151" sldId="2146847147"/>
            <ac:spMk id="3" creationId="{AC06A270-D76D-D157-A1A4-66B223845474}"/>
          </ac:spMkLst>
        </pc:spChg>
        <pc:spChg chg="del">
          <ac:chgData name="Rene Braeckman (US)" userId="c6ba8d4b-4dda-45a4-889c-71aee4450aae" providerId="ADAL" clId="{4574401F-4E6A-470C-8242-A18F741242DE}" dt="2024-08-16T12:52:07.330" v="36" actId="478"/>
          <ac:spMkLst>
            <pc:docMk/>
            <pc:sldMk cId="3091078151" sldId="2146847147"/>
            <ac:spMk id="4" creationId="{C69FA078-644C-B5BB-A4A1-CC67096C18BE}"/>
          </ac:spMkLst>
        </pc:spChg>
        <pc:spChg chg="add mod">
          <ac:chgData name="Rene Braeckman (US)" userId="c6ba8d4b-4dda-45a4-889c-71aee4450aae" providerId="ADAL" clId="{4574401F-4E6A-470C-8242-A18F741242DE}" dt="2024-08-16T12:52:44.781" v="64" actId="20577"/>
          <ac:spMkLst>
            <pc:docMk/>
            <pc:sldMk cId="3091078151" sldId="2146847147"/>
            <ac:spMk id="5" creationId="{C408057F-1E6D-1FC1-726D-2C4EBFF8EA14}"/>
          </ac:spMkLst>
        </pc:spChg>
        <pc:spChg chg="add mod">
          <ac:chgData name="Rene Braeckman (US)" userId="c6ba8d4b-4dda-45a4-889c-71aee4450aae" providerId="ADAL" clId="{4574401F-4E6A-470C-8242-A18F741242DE}" dt="2024-08-16T13:24:34.862" v="370" actId="20577"/>
          <ac:spMkLst>
            <pc:docMk/>
            <pc:sldMk cId="3091078151" sldId="2146847147"/>
            <ac:spMk id="6" creationId="{1E5E2BE2-5FE6-62BF-9ECF-370B04085828}"/>
          </ac:spMkLst>
        </pc:spChg>
        <pc:spChg chg="add mod">
          <ac:chgData name="Rene Braeckman (US)" userId="c6ba8d4b-4dda-45a4-889c-71aee4450aae" providerId="ADAL" clId="{4574401F-4E6A-470C-8242-A18F741242DE}" dt="2024-08-16T12:52:53.840" v="65" actId="1076"/>
          <ac:spMkLst>
            <pc:docMk/>
            <pc:sldMk cId="3091078151" sldId="2146847147"/>
            <ac:spMk id="7" creationId="{DB207146-22D4-FCCD-10FE-93F9130DE4E5}"/>
          </ac:spMkLst>
        </pc:spChg>
      </pc:sldChg>
      <pc:sldChg chg="addSp delSp modSp add mod">
        <pc:chgData name="Rene Braeckman (US)" userId="c6ba8d4b-4dda-45a4-889c-71aee4450aae" providerId="ADAL" clId="{4574401F-4E6A-470C-8242-A18F741242DE}" dt="2024-08-16T13:14:37.099" v="309" actId="1037"/>
        <pc:sldMkLst>
          <pc:docMk/>
          <pc:sldMk cId="3066808923" sldId="2146847148"/>
        </pc:sldMkLst>
        <pc:spChg chg="mod">
          <ac:chgData name="Rene Braeckman (US)" userId="c6ba8d4b-4dda-45a4-889c-71aee4450aae" providerId="ADAL" clId="{4574401F-4E6A-470C-8242-A18F741242DE}" dt="2024-08-16T13:04:22.709" v="215" actId="20577"/>
          <ac:spMkLst>
            <pc:docMk/>
            <pc:sldMk cId="3066808923" sldId="2146847148"/>
            <ac:spMk id="2" creationId="{B18D5203-1508-0615-701B-774524028C8A}"/>
          </ac:spMkLst>
        </pc:spChg>
        <pc:spChg chg="del">
          <ac:chgData name="Rene Braeckman (US)" userId="c6ba8d4b-4dda-45a4-889c-71aee4450aae" providerId="ADAL" clId="{4574401F-4E6A-470C-8242-A18F741242DE}" dt="2024-08-16T13:04:26.940" v="216" actId="478"/>
          <ac:spMkLst>
            <pc:docMk/>
            <pc:sldMk cId="3066808923" sldId="2146847148"/>
            <ac:spMk id="3" creationId="{C2E7DAFA-C42C-8844-1A5C-11B35FC42654}"/>
          </ac:spMkLst>
        </pc:spChg>
        <pc:spChg chg="add mod">
          <ac:chgData name="Rene Braeckman (US)" userId="c6ba8d4b-4dda-45a4-889c-71aee4450aae" providerId="ADAL" clId="{4574401F-4E6A-470C-8242-A18F741242DE}" dt="2024-08-16T13:10:41.257" v="236"/>
          <ac:spMkLst>
            <pc:docMk/>
            <pc:sldMk cId="3066808923" sldId="2146847148"/>
            <ac:spMk id="6" creationId="{04B752BD-8EE2-9BAC-2BD6-AA14485B1E82}"/>
          </ac:spMkLst>
        </pc:spChg>
        <pc:spChg chg="add mod">
          <ac:chgData name="Rene Braeckman (US)" userId="c6ba8d4b-4dda-45a4-889c-71aee4450aae" providerId="ADAL" clId="{4574401F-4E6A-470C-8242-A18F741242DE}" dt="2024-08-16T13:11:55.157" v="263" actId="20577"/>
          <ac:spMkLst>
            <pc:docMk/>
            <pc:sldMk cId="3066808923" sldId="2146847148"/>
            <ac:spMk id="7" creationId="{83B0AA6B-5CEF-AE3D-EC72-62BC0D7B9CC5}"/>
          </ac:spMkLst>
        </pc:spChg>
        <pc:spChg chg="add mod">
          <ac:chgData name="Rene Braeckman (US)" userId="c6ba8d4b-4dda-45a4-889c-71aee4450aae" providerId="ADAL" clId="{4574401F-4E6A-470C-8242-A18F741242DE}" dt="2024-08-16T13:12:20.520" v="265"/>
          <ac:spMkLst>
            <pc:docMk/>
            <pc:sldMk cId="3066808923" sldId="2146847148"/>
            <ac:spMk id="8" creationId="{5F3A232A-00E1-CDB2-9216-E2546FC2E000}"/>
          </ac:spMkLst>
        </pc:spChg>
        <pc:spChg chg="add mod">
          <ac:chgData name="Rene Braeckman (US)" userId="c6ba8d4b-4dda-45a4-889c-71aee4450aae" providerId="ADAL" clId="{4574401F-4E6A-470C-8242-A18F741242DE}" dt="2024-08-16T13:10:41.257" v="236"/>
          <ac:spMkLst>
            <pc:docMk/>
            <pc:sldMk cId="3066808923" sldId="2146847148"/>
            <ac:spMk id="9" creationId="{98D4F2C3-6BD8-9DF1-35F4-E4DD90D6F90A}"/>
          </ac:spMkLst>
        </pc:spChg>
        <pc:spChg chg="add mod">
          <ac:chgData name="Rene Braeckman (US)" userId="c6ba8d4b-4dda-45a4-889c-71aee4450aae" providerId="ADAL" clId="{4574401F-4E6A-470C-8242-A18F741242DE}" dt="2024-08-16T13:13:51.221" v="302" actId="1076"/>
          <ac:spMkLst>
            <pc:docMk/>
            <pc:sldMk cId="3066808923" sldId="2146847148"/>
            <ac:spMk id="10" creationId="{A2EA67A7-9D93-3201-8DAF-B56A0DD20225}"/>
          </ac:spMkLst>
        </pc:spChg>
        <pc:spChg chg="add mod">
          <ac:chgData name="Rene Braeckman (US)" userId="c6ba8d4b-4dda-45a4-889c-71aee4450aae" providerId="ADAL" clId="{4574401F-4E6A-470C-8242-A18F741242DE}" dt="2024-08-16T13:10:41.257" v="236"/>
          <ac:spMkLst>
            <pc:docMk/>
            <pc:sldMk cId="3066808923" sldId="2146847148"/>
            <ac:spMk id="13" creationId="{3C21E794-36E2-E6F6-9F0D-454F3687C8C5}"/>
          </ac:spMkLst>
        </pc:spChg>
        <pc:spChg chg="add mod">
          <ac:chgData name="Rene Braeckman (US)" userId="c6ba8d4b-4dda-45a4-889c-71aee4450aae" providerId="ADAL" clId="{4574401F-4E6A-470C-8242-A18F741242DE}" dt="2024-08-16T13:11:26.489" v="251" actId="20577"/>
          <ac:spMkLst>
            <pc:docMk/>
            <pc:sldMk cId="3066808923" sldId="2146847148"/>
            <ac:spMk id="14" creationId="{E36DFFE1-522D-7F56-DE8E-5E1DB57349E5}"/>
          </ac:spMkLst>
        </pc:spChg>
        <pc:spChg chg="add mod">
          <ac:chgData name="Rene Braeckman (US)" userId="c6ba8d4b-4dda-45a4-889c-71aee4450aae" providerId="ADAL" clId="{4574401F-4E6A-470C-8242-A18F741242DE}" dt="2024-08-16T13:12:34.278" v="267"/>
          <ac:spMkLst>
            <pc:docMk/>
            <pc:sldMk cId="3066808923" sldId="2146847148"/>
            <ac:spMk id="15" creationId="{0333C0CF-C338-7F2D-7937-928E3C4A680F}"/>
          </ac:spMkLst>
        </pc:spChg>
        <pc:spChg chg="add mod">
          <ac:chgData name="Rene Braeckman (US)" userId="c6ba8d4b-4dda-45a4-889c-71aee4450aae" providerId="ADAL" clId="{4574401F-4E6A-470C-8242-A18F741242DE}" dt="2024-08-16T13:12:28.452" v="266"/>
          <ac:spMkLst>
            <pc:docMk/>
            <pc:sldMk cId="3066808923" sldId="2146847148"/>
            <ac:spMk id="16" creationId="{783E77F5-6862-4100-A817-BE0CE64C53D0}"/>
          </ac:spMkLst>
        </pc:spChg>
        <pc:spChg chg="add mod">
          <ac:chgData name="Rene Braeckman (US)" userId="c6ba8d4b-4dda-45a4-889c-71aee4450aae" providerId="ADAL" clId="{4574401F-4E6A-470C-8242-A18F741242DE}" dt="2024-08-16T13:10:41.257" v="236"/>
          <ac:spMkLst>
            <pc:docMk/>
            <pc:sldMk cId="3066808923" sldId="2146847148"/>
            <ac:spMk id="17" creationId="{0B24B55F-737A-1CB4-A535-B5E7453C66AD}"/>
          </ac:spMkLst>
        </pc:spChg>
        <pc:spChg chg="add mod">
          <ac:chgData name="Rene Braeckman (US)" userId="c6ba8d4b-4dda-45a4-889c-71aee4450aae" providerId="ADAL" clId="{4574401F-4E6A-470C-8242-A18F741242DE}" dt="2024-08-16T13:11:22.131" v="248" actId="20577"/>
          <ac:spMkLst>
            <pc:docMk/>
            <pc:sldMk cId="3066808923" sldId="2146847148"/>
            <ac:spMk id="18" creationId="{BCBC3C23-38C6-F5AF-47F1-4F4B2251EF37}"/>
          </ac:spMkLst>
        </pc:spChg>
        <pc:spChg chg="add mod">
          <ac:chgData name="Rene Braeckman (US)" userId="c6ba8d4b-4dda-45a4-889c-71aee4450aae" providerId="ADAL" clId="{4574401F-4E6A-470C-8242-A18F741242DE}" dt="2024-08-16T13:10:41.257" v="236"/>
          <ac:spMkLst>
            <pc:docMk/>
            <pc:sldMk cId="3066808923" sldId="2146847148"/>
            <ac:spMk id="19" creationId="{8E76ACEE-DBDA-A367-4404-7D9A1A6AF53C}"/>
          </ac:spMkLst>
        </pc:spChg>
        <pc:spChg chg="add mod">
          <ac:chgData name="Rene Braeckman (US)" userId="c6ba8d4b-4dda-45a4-889c-71aee4450aae" providerId="ADAL" clId="{4574401F-4E6A-470C-8242-A18F741242DE}" dt="2024-08-16T13:10:41.257" v="236"/>
          <ac:spMkLst>
            <pc:docMk/>
            <pc:sldMk cId="3066808923" sldId="2146847148"/>
            <ac:spMk id="23" creationId="{C0ECA606-8300-D932-59B8-F439656292FE}"/>
          </ac:spMkLst>
        </pc:spChg>
        <pc:spChg chg="add mod">
          <ac:chgData name="Rene Braeckman (US)" userId="c6ba8d4b-4dda-45a4-889c-71aee4450aae" providerId="ADAL" clId="{4574401F-4E6A-470C-8242-A18F741242DE}" dt="2024-08-16T13:12:56.559" v="278" actId="20577"/>
          <ac:spMkLst>
            <pc:docMk/>
            <pc:sldMk cId="3066808923" sldId="2146847148"/>
            <ac:spMk id="24" creationId="{04F76CD3-29BB-BFD2-048D-7A7A5B434D7E}"/>
          </ac:spMkLst>
        </pc:spChg>
        <pc:spChg chg="add mod">
          <ac:chgData name="Rene Braeckman (US)" userId="c6ba8d4b-4dda-45a4-889c-71aee4450aae" providerId="ADAL" clId="{4574401F-4E6A-470C-8242-A18F741242DE}" dt="2024-08-16T13:14:14.668" v="308" actId="1076"/>
          <ac:spMkLst>
            <pc:docMk/>
            <pc:sldMk cId="3066808923" sldId="2146847148"/>
            <ac:spMk id="25" creationId="{00369A1F-C9BC-08F4-E05B-D489C26252EB}"/>
          </ac:spMkLst>
        </pc:spChg>
        <pc:cxnChg chg="add mod">
          <ac:chgData name="Rene Braeckman (US)" userId="c6ba8d4b-4dda-45a4-889c-71aee4450aae" providerId="ADAL" clId="{4574401F-4E6A-470C-8242-A18F741242DE}" dt="2024-08-16T13:14:37.099" v="309" actId="1037"/>
          <ac:cxnSpMkLst>
            <pc:docMk/>
            <pc:sldMk cId="3066808923" sldId="2146847148"/>
            <ac:cxnSpMk id="4" creationId="{9F73C9C5-7553-9D8C-3D24-FDEC1CBBCF77}"/>
          </ac:cxnSpMkLst>
        </pc:cxnChg>
        <pc:cxnChg chg="add mod">
          <ac:chgData name="Rene Braeckman (US)" userId="c6ba8d4b-4dda-45a4-889c-71aee4450aae" providerId="ADAL" clId="{4574401F-4E6A-470C-8242-A18F741242DE}" dt="2024-08-16T13:10:41.257" v="236"/>
          <ac:cxnSpMkLst>
            <pc:docMk/>
            <pc:sldMk cId="3066808923" sldId="2146847148"/>
            <ac:cxnSpMk id="5" creationId="{1609EBB6-BA27-02AC-4289-46D67AF7A7FD}"/>
          </ac:cxnSpMkLst>
        </pc:cxnChg>
        <pc:cxnChg chg="add mod">
          <ac:chgData name="Rene Braeckman (US)" userId="c6ba8d4b-4dda-45a4-889c-71aee4450aae" providerId="ADAL" clId="{4574401F-4E6A-470C-8242-A18F741242DE}" dt="2024-08-16T13:10:41.257" v="236"/>
          <ac:cxnSpMkLst>
            <pc:docMk/>
            <pc:sldMk cId="3066808923" sldId="2146847148"/>
            <ac:cxnSpMk id="11" creationId="{ACE34684-2371-7777-463D-5BA3A58BB371}"/>
          </ac:cxnSpMkLst>
        </pc:cxnChg>
        <pc:cxnChg chg="add mod">
          <ac:chgData name="Rene Braeckman (US)" userId="c6ba8d4b-4dda-45a4-889c-71aee4450aae" providerId="ADAL" clId="{4574401F-4E6A-470C-8242-A18F741242DE}" dt="2024-08-16T13:10:41.257" v="236"/>
          <ac:cxnSpMkLst>
            <pc:docMk/>
            <pc:sldMk cId="3066808923" sldId="2146847148"/>
            <ac:cxnSpMk id="12" creationId="{A14E1C57-D8B3-8DF0-0218-98AB8048B780}"/>
          </ac:cxnSpMkLst>
        </pc:cxnChg>
        <pc:cxnChg chg="add mod">
          <ac:chgData name="Rene Braeckman (US)" userId="c6ba8d4b-4dda-45a4-889c-71aee4450aae" providerId="ADAL" clId="{4574401F-4E6A-470C-8242-A18F741242DE}" dt="2024-08-16T13:10:41.257" v="236"/>
          <ac:cxnSpMkLst>
            <pc:docMk/>
            <pc:sldMk cId="3066808923" sldId="2146847148"/>
            <ac:cxnSpMk id="20" creationId="{F119C65E-D082-26E2-47F8-B8BD862D81C9}"/>
          </ac:cxnSpMkLst>
        </pc:cxnChg>
        <pc:cxnChg chg="add mod">
          <ac:chgData name="Rene Braeckman (US)" userId="c6ba8d4b-4dda-45a4-889c-71aee4450aae" providerId="ADAL" clId="{4574401F-4E6A-470C-8242-A18F741242DE}" dt="2024-08-16T13:10:41.257" v="236"/>
          <ac:cxnSpMkLst>
            <pc:docMk/>
            <pc:sldMk cId="3066808923" sldId="2146847148"/>
            <ac:cxnSpMk id="21" creationId="{98BFAACD-D331-A0AC-C032-C9234D5E8A10}"/>
          </ac:cxnSpMkLst>
        </pc:cxnChg>
        <pc:cxnChg chg="add mod">
          <ac:chgData name="Rene Braeckman (US)" userId="c6ba8d4b-4dda-45a4-889c-71aee4450aae" providerId="ADAL" clId="{4574401F-4E6A-470C-8242-A18F741242DE}" dt="2024-08-16T13:10:41.257" v="236"/>
          <ac:cxnSpMkLst>
            <pc:docMk/>
            <pc:sldMk cId="3066808923" sldId="2146847148"/>
            <ac:cxnSpMk id="22" creationId="{56957F97-82CD-196C-332D-E84FD19E58A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2C97-A47B-8560-CE27-A6226D81BD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E6F665-D8DF-1F41-6E64-167CFC21EB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FF020-5929-454A-9734-1B456A6094E5}" type="datetimeFigureOut">
              <a:rPr lang="en-US" smtClean="0"/>
              <a:t>8/16/2024</a:t>
            </a:fld>
            <a:endParaRPr lang="en-US"/>
          </a:p>
        </p:txBody>
      </p:sp>
      <p:sp>
        <p:nvSpPr>
          <p:cNvPr id="4" name="Footer Placeholder 3">
            <a:extLst>
              <a:ext uri="{FF2B5EF4-FFF2-40B4-BE49-F238E27FC236}">
                <a16:creationId xmlns:a16="http://schemas.microsoft.com/office/drawing/2014/main" id="{04C51DAB-D05E-9F65-1C26-1744E62C6D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571C8F-274E-7E7B-D5EC-B7740ECE45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A0434-68E0-7643-ADF3-67DFD9EC237F}" type="slidenum">
              <a:rPr lang="en-US" smtClean="0"/>
              <a:t>‹#›</a:t>
            </a:fld>
            <a:endParaRPr lang="en-US"/>
          </a:p>
        </p:txBody>
      </p:sp>
    </p:spTree>
    <p:extLst>
      <p:ext uri="{BB962C8B-B14F-4D97-AF65-F5344CB8AC3E}">
        <p14:creationId xmlns:p14="http://schemas.microsoft.com/office/powerpoint/2010/main" val="121126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0FAAD-C5F6-49D1-BD20-BE477051852A}"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DF5FF-F89D-4565-8D22-209EAEF0D856}" type="slidenum">
              <a:rPr lang="en-US" smtClean="0"/>
              <a:t>‹#›</a:t>
            </a:fld>
            <a:endParaRPr lang="en-US"/>
          </a:p>
        </p:txBody>
      </p:sp>
    </p:spTree>
    <p:extLst>
      <p:ext uri="{BB962C8B-B14F-4D97-AF65-F5344CB8AC3E}">
        <p14:creationId xmlns:p14="http://schemas.microsoft.com/office/powerpoint/2010/main" val="238289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DF5FF-F89D-4565-8D22-209EAEF0D856}" type="slidenum">
              <a:rPr lang="en-US" smtClean="0"/>
              <a:t>4</a:t>
            </a:fld>
            <a:endParaRPr lang="en-US"/>
          </a:p>
        </p:txBody>
      </p:sp>
    </p:spTree>
    <p:extLst>
      <p:ext uri="{BB962C8B-B14F-4D97-AF65-F5344CB8AC3E}">
        <p14:creationId xmlns:p14="http://schemas.microsoft.com/office/powerpoint/2010/main" val="74705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Open template">
    <p:spTree>
      <p:nvGrpSpPr>
        <p:cNvPr id="1" name=""/>
        <p:cNvGrpSpPr/>
        <p:nvPr/>
      </p:nvGrpSpPr>
      <p:grpSpPr>
        <a:xfrm>
          <a:off x="0" y="0"/>
          <a:ext cx="0" cy="0"/>
          <a:chOff x="0" y="0"/>
          <a:chExt cx="0" cy="0"/>
        </a:xfrm>
      </p:grpSpPr>
      <p:pic>
        <p:nvPicPr>
          <p:cNvPr id="7" name="Picture 6" descr="A zebra looking at the camera&#10;&#10;Description automatically generated with low confidence">
            <a:extLst>
              <a:ext uri="{FF2B5EF4-FFF2-40B4-BE49-F238E27FC236}">
                <a16:creationId xmlns:a16="http://schemas.microsoft.com/office/drawing/2014/main" id="{DB70B817-950F-A91F-3767-86E6547DB5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22" t="4311" r="12593" b="10085"/>
          <a:stretch/>
        </p:blipFill>
        <p:spPr>
          <a:xfrm>
            <a:off x="-22577" y="-30747"/>
            <a:ext cx="12214577" cy="6888748"/>
          </a:xfrm>
          <a:prstGeom prst="rect">
            <a:avLst/>
          </a:prstGeom>
        </p:spPr>
      </p:pic>
      <p:sp>
        <p:nvSpPr>
          <p:cNvPr id="3" name="Rectangle 2">
            <a:extLst>
              <a:ext uri="{FF2B5EF4-FFF2-40B4-BE49-F238E27FC236}">
                <a16:creationId xmlns:a16="http://schemas.microsoft.com/office/drawing/2014/main" id="{2BBA3C7B-7099-3570-6FD9-F91B8A67C25F}"/>
              </a:ext>
            </a:extLst>
          </p:cNvPr>
          <p:cNvSpPr/>
          <p:nvPr userDrawn="1"/>
        </p:nvSpPr>
        <p:spPr>
          <a:xfrm>
            <a:off x="-23150" y="-30747"/>
            <a:ext cx="6089904" cy="6888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5083CDF-7CCF-86EA-C185-FED76E612589}"/>
              </a:ext>
            </a:extLst>
          </p:cNvPr>
          <p:cNvPicPr>
            <a:picLocks noChangeAspect="1"/>
          </p:cNvPicPr>
          <p:nvPr userDrawn="1"/>
        </p:nvPicPr>
        <p:blipFill>
          <a:blip r:embed="rId3"/>
          <a:srcRect/>
          <a:stretch/>
        </p:blipFill>
        <p:spPr>
          <a:xfrm>
            <a:off x="1785216" y="5754037"/>
            <a:ext cx="2473173" cy="658368"/>
          </a:xfrm>
          <a:prstGeom prst="rect">
            <a:avLst/>
          </a:prstGeom>
        </p:spPr>
      </p:pic>
      <p:sp>
        <p:nvSpPr>
          <p:cNvPr id="18" name="Title Placeholder 16">
            <a:extLst>
              <a:ext uri="{FF2B5EF4-FFF2-40B4-BE49-F238E27FC236}">
                <a16:creationId xmlns:a16="http://schemas.microsoft.com/office/drawing/2014/main" id="{6187AA51-DCD0-FA24-9C70-319C129FD60D}"/>
              </a:ext>
            </a:extLst>
          </p:cNvPr>
          <p:cNvSpPr>
            <a:spLocks noGrp="1"/>
          </p:cNvSpPr>
          <p:nvPr>
            <p:ph type="title" hasCustomPrompt="1"/>
          </p:nvPr>
        </p:nvSpPr>
        <p:spPr>
          <a:xfrm>
            <a:off x="242944" y="1622248"/>
            <a:ext cx="5365376" cy="1652336"/>
          </a:xfrm>
          <a:prstGeom prst="rect">
            <a:avLst/>
          </a:prstGeom>
        </p:spPr>
        <p:txBody>
          <a:bodyPr vert="horz" lIns="91440" tIns="45720" rIns="91440" bIns="45720" rtlCol="0" anchor="b">
            <a:normAutofit/>
          </a:bodyPr>
          <a:lstStyle>
            <a:lvl1pPr algn="l">
              <a:defRPr sz="42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US"/>
              <a:t>Corporate Presentation</a:t>
            </a:r>
          </a:p>
        </p:txBody>
      </p:sp>
      <p:sp>
        <p:nvSpPr>
          <p:cNvPr id="19" name="Text Placeholder 6">
            <a:extLst>
              <a:ext uri="{FF2B5EF4-FFF2-40B4-BE49-F238E27FC236}">
                <a16:creationId xmlns:a16="http://schemas.microsoft.com/office/drawing/2014/main" id="{666152B3-877A-2ACE-A200-B282813496D6}"/>
              </a:ext>
            </a:extLst>
          </p:cNvPr>
          <p:cNvSpPr>
            <a:spLocks noGrp="1"/>
          </p:cNvSpPr>
          <p:nvPr>
            <p:ph type="body" sz="quarter" idx="10" hasCustomPrompt="1"/>
          </p:nvPr>
        </p:nvSpPr>
        <p:spPr>
          <a:xfrm>
            <a:off x="242944" y="3513666"/>
            <a:ext cx="5365376" cy="455535"/>
          </a:xfrm>
          <a:prstGeom prst="rect">
            <a:avLst/>
          </a:prstGeom>
        </p:spPr>
        <p:txBody>
          <a:bodyPr anchor="ctr"/>
          <a:lstStyle>
            <a:lvl1pPr marL="0" indent="0">
              <a:buFontTx/>
              <a:buNone/>
              <a:defRPr sz="2000" b="0" i="1">
                <a:solidFill>
                  <a:schemeClr val="accent2"/>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Subhead</a:t>
            </a:r>
          </a:p>
        </p:txBody>
      </p:sp>
    </p:spTree>
    <p:extLst>
      <p:ext uri="{BB962C8B-B14F-4D97-AF65-F5344CB8AC3E}">
        <p14:creationId xmlns:p14="http://schemas.microsoft.com/office/powerpoint/2010/main" val="60515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_sub light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5ACBE9-E87F-F29E-4EF0-8CB87C7FCF96}"/>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AAC7312F-E561-5E26-A0A2-2CD29E4748D9}"/>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3" name="Text Placeholder 10">
            <a:extLst>
              <a:ext uri="{FF2B5EF4-FFF2-40B4-BE49-F238E27FC236}">
                <a16:creationId xmlns:a16="http://schemas.microsoft.com/office/drawing/2014/main" id="{A35EB6DD-53C2-D70F-52AD-3A140BF2C037}"/>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3"/>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8" name="Slide Number">
            <a:extLst>
              <a:ext uri="{FF2B5EF4-FFF2-40B4-BE49-F238E27FC236}">
                <a16:creationId xmlns:a16="http://schemas.microsoft.com/office/drawing/2014/main" id="{E75CB6AF-30F7-AFCB-1412-F9C49212B15D}"/>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2" name="Picture 1">
            <a:extLst>
              <a:ext uri="{FF2B5EF4-FFF2-40B4-BE49-F238E27FC236}">
                <a16:creationId xmlns:a16="http://schemas.microsoft.com/office/drawing/2014/main" id="{FC100CFC-ADC7-1D3B-C944-64D7869C21EB}"/>
              </a:ext>
            </a:extLst>
          </p:cNvPr>
          <p:cNvPicPr>
            <a:picLocks noChangeAspect="1"/>
          </p:cNvPicPr>
          <p:nvPr userDrawn="1"/>
        </p:nvPicPr>
        <p:blipFill>
          <a:blip r:embed="rId2"/>
          <a:srcRect/>
          <a:stretch/>
        </p:blipFill>
        <p:spPr>
          <a:xfrm>
            <a:off x="9712076" y="294293"/>
            <a:ext cx="2060978" cy="548639"/>
          </a:xfrm>
          <a:prstGeom prst="rect">
            <a:avLst/>
          </a:prstGeom>
        </p:spPr>
      </p:pic>
      <p:pic>
        <p:nvPicPr>
          <p:cNvPr id="5" name="Picture 4">
            <a:extLst>
              <a:ext uri="{FF2B5EF4-FFF2-40B4-BE49-F238E27FC236}">
                <a16:creationId xmlns:a16="http://schemas.microsoft.com/office/drawing/2014/main" id="{F5425226-B29B-5D25-47C7-46587520F1F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7415" t="16262" r="-1812"/>
          <a:stretch/>
        </p:blipFill>
        <p:spPr>
          <a:xfrm>
            <a:off x="0" y="0"/>
            <a:ext cx="690784" cy="6858000"/>
          </a:xfrm>
          <a:prstGeom prst="rect">
            <a:avLst/>
          </a:prstGeom>
        </p:spPr>
      </p:pic>
    </p:spTree>
    <p:extLst>
      <p:ext uri="{BB962C8B-B14F-4D97-AF65-F5344CB8AC3E}">
        <p14:creationId xmlns:p14="http://schemas.microsoft.com/office/powerpoint/2010/main" val="375885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_sub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5E7DD6-19AA-B280-4DC8-C1EE79915A73}"/>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3">
            <a:extLst>
              <a:ext uri="{FF2B5EF4-FFF2-40B4-BE49-F238E27FC236}">
                <a16:creationId xmlns:a16="http://schemas.microsoft.com/office/drawing/2014/main" id="{7A224211-790E-1D1E-3CE9-CFBD3D3B5E90}"/>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7" name="Text Placeholder 10">
            <a:extLst>
              <a:ext uri="{FF2B5EF4-FFF2-40B4-BE49-F238E27FC236}">
                <a16:creationId xmlns:a16="http://schemas.microsoft.com/office/drawing/2014/main" id="{9307E4BD-E09C-7471-957C-40E8E19362BF}"/>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tx2"/>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8" name="Slide Number">
            <a:extLst>
              <a:ext uri="{FF2B5EF4-FFF2-40B4-BE49-F238E27FC236}">
                <a16:creationId xmlns:a16="http://schemas.microsoft.com/office/drawing/2014/main" id="{35EF9056-823C-72A1-2A72-0E640BB59284}"/>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2" name="Picture 1">
            <a:extLst>
              <a:ext uri="{FF2B5EF4-FFF2-40B4-BE49-F238E27FC236}">
                <a16:creationId xmlns:a16="http://schemas.microsoft.com/office/drawing/2014/main" id="{A91A84C6-6EC8-E6BE-2ECC-BFF225A506BA}"/>
              </a:ext>
            </a:extLst>
          </p:cNvPr>
          <p:cNvPicPr>
            <a:picLocks noChangeAspect="1"/>
          </p:cNvPicPr>
          <p:nvPr userDrawn="1"/>
        </p:nvPicPr>
        <p:blipFill>
          <a:blip r:embed="rId2"/>
          <a:srcRect/>
          <a:stretch/>
        </p:blipFill>
        <p:spPr>
          <a:xfrm>
            <a:off x="9712076" y="294293"/>
            <a:ext cx="2060978" cy="548639"/>
          </a:xfrm>
          <a:prstGeom prst="rect">
            <a:avLst/>
          </a:prstGeom>
        </p:spPr>
      </p:pic>
      <p:pic>
        <p:nvPicPr>
          <p:cNvPr id="3" name="Picture 2">
            <a:extLst>
              <a:ext uri="{FF2B5EF4-FFF2-40B4-BE49-F238E27FC236}">
                <a16:creationId xmlns:a16="http://schemas.microsoft.com/office/drawing/2014/main" id="{C3862720-3574-E317-6D34-3F0D89834B5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7389" t="16256" r="-1173"/>
          <a:stretch/>
        </p:blipFill>
        <p:spPr>
          <a:xfrm>
            <a:off x="-1" y="0"/>
            <a:ext cx="661417" cy="6858000"/>
          </a:xfrm>
          <a:prstGeom prst="rect">
            <a:avLst/>
          </a:prstGeom>
        </p:spPr>
      </p:pic>
    </p:spTree>
    <p:extLst>
      <p:ext uri="{BB962C8B-B14F-4D97-AF65-F5344CB8AC3E}">
        <p14:creationId xmlns:p14="http://schemas.microsoft.com/office/powerpoint/2010/main" val="114184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_sub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39834-8A80-094A-F0AF-EF50C2E487D9}"/>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0">
            <a:extLst>
              <a:ext uri="{FF2B5EF4-FFF2-40B4-BE49-F238E27FC236}">
                <a16:creationId xmlns:a16="http://schemas.microsoft.com/office/drawing/2014/main" id="{7924D94F-86EA-6B2F-B2F0-0DBB57B263C1}"/>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2"/>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3" name="Text Placeholder 13">
            <a:extLst>
              <a:ext uri="{FF2B5EF4-FFF2-40B4-BE49-F238E27FC236}">
                <a16:creationId xmlns:a16="http://schemas.microsoft.com/office/drawing/2014/main" id="{F60B29EB-7365-3392-0D88-BF9176E5A63C}"/>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7" name="Slide Number">
            <a:extLst>
              <a:ext uri="{FF2B5EF4-FFF2-40B4-BE49-F238E27FC236}">
                <a16:creationId xmlns:a16="http://schemas.microsoft.com/office/drawing/2014/main" id="{DF7523C5-0CC3-1F33-D151-88C70B73C8CD}"/>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5" name="Picture 4">
            <a:extLst>
              <a:ext uri="{FF2B5EF4-FFF2-40B4-BE49-F238E27FC236}">
                <a16:creationId xmlns:a16="http://schemas.microsoft.com/office/drawing/2014/main" id="{C3BD1E2A-6206-4752-1D47-AA8987FA4B26}"/>
              </a:ext>
            </a:extLst>
          </p:cNvPr>
          <p:cNvPicPr>
            <a:picLocks noChangeAspect="1"/>
          </p:cNvPicPr>
          <p:nvPr userDrawn="1"/>
        </p:nvPicPr>
        <p:blipFill>
          <a:blip r:embed="rId2"/>
          <a:srcRect/>
          <a:stretch/>
        </p:blipFill>
        <p:spPr>
          <a:xfrm>
            <a:off x="9712076" y="294293"/>
            <a:ext cx="2060978" cy="548639"/>
          </a:xfrm>
          <a:prstGeom prst="rect">
            <a:avLst/>
          </a:prstGeom>
        </p:spPr>
      </p:pic>
      <p:pic>
        <p:nvPicPr>
          <p:cNvPr id="4" name="Picture 3">
            <a:extLst>
              <a:ext uri="{FF2B5EF4-FFF2-40B4-BE49-F238E27FC236}">
                <a16:creationId xmlns:a16="http://schemas.microsoft.com/office/drawing/2014/main" id="{E2DBD197-853B-2FC9-9758-A83DDCC35A0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7353" t="16289" r="-1671" b="142"/>
          <a:stretch/>
        </p:blipFill>
        <p:spPr>
          <a:xfrm>
            <a:off x="0" y="1"/>
            <a:ext cx="688440" cy="6858000"/>
          </a:xfrm>
          <a:prstGeom prst="rect">
            <a:avLst/>
          </a:prstGeom>
        </p:spPr>
      </p:pic>
    </p:spTree>
    <p:extLst>
      <p:ext uri="{BB962C8B-B14F-4D97-AF65-F5344CB8AC3E}">
        <p14:creationId xmlns:p14="http://schemas.microsoft.com/office/powerpoint/2010/main" val="171834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_sub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D2E2B3-623E-BC52-499D-8BAE93748A8D}"/>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0">
            <a:extLst>
              <a:ext uri="{FF2B5EF4-FFF2-40B4-BE49-F238E27FC236}">
                <a16:creationId xmlns:a16="http://schemas.microsoft.com/office/drawing/2014/main" id="{7924D94F-86EA-6B2F-B2F0-0DBB57B263C1}"/>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0"/>
              </a:spcBef>
              <a:buFontTx/>
              <a:buNone/>
              <a:defRPr sz="2200" b="0" i="0">
                <a:solidFill>
                  <a:schemeClr val="accent6"/>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5" name="Text Placeholder 13">
            <a:extLst>
              <a:ext uri="{FF2B5EF4-FFF2-40B4-BE49-F238E27FC236}">
                <a16:creationId xmlns:a16="http://schemas.microsoft.com/office/drawing/2014/main" id="{3FF540F9-4514-FD0E-690B-CC464D0FA996}"/>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6" name="Slide Number">
            <a:extLst>
              <a:ext uri="{FF2B5EF4-FFF2-40B4-BE49-F238E27FC236}">
                <a16:creationId xmlns:a16="http://schemas.microsoft.com/office/drawing/2014/main" id="{60FBAC35-2CE0-5E83-64F9-53F451E8A42E}"/>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4" name="Picture 3">
            <a:extLst>
              <a:ext uri="{FF2B5EF4-FFF2-40B4-BE49-F238E27FC236}">
                <a16:creationId xmlns:a16="http://schemas.microsoft.com/office/drawing/2014/main" id="{E52C0DAD-2383-79C1-5888-9CB7C4801E4B}"/>
              </a:ext>
            </a:extLst>
          </p:cNvPr>
          <p:cNvPicPr>
            <a:picLocks noChangeAspect="1"/>
          </p:cNvPicPr>
          <p:nvPr userDrawn="1"/>
        </p:nvPicPr>
        <p:blipFill>
          <a:blip r:embed="rId2"/>
          <a:srcRect/>
          <a:stretch/>
        </p:blipFill>
        <p:spPr>
          <a:xfrm>
            <a:off x="9712076" y="294293"/>
            <a:ext cx="2060978" cy="548639"/>
          </a:xfrm>
          <a:prstGeom prst="rect">
            <a:avLst/>
          </a:prstGeom>
        </p:spPr>
      </p:pic>
      <p:pic>
        <p:nvPicPr>
          <p:cNvPr id="7" name="Picture 6">
            <a:extLst>
              <a:ext uri="{FF2B5EF4-FFF2-40B4-BE49-F238E27FC236}">
                <a16:creationId xmlns:a16="http://schemas.microsoft.com/office/drawing/2014/main" id="{4BAE0BBA-6344-16E9-51C4-2E5C2FE7E5B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7412" t="16209" r="-1179" b="164"/>
          <a:stretch/>
        </p:blipFill>
        <p:spPr>
          <a:xfrm>
            <a:off x="-1" y="1"/>
            <a:ext cx="661417" cy="6858000"/>
          </a:xfrm>
          <a:prstGeom prst="rect">
            <a:avLst/>
          </a:prstGeom>
        </p:spPr>
      </p:pic>
    </p:spTree>
    <p:extLst>
      <p:ext uri="{BB962C8B-B14F-4D97-AF65-F5344CB8AC3E}">
        <p14:creationId xmlns:p14="http://schemas.microsoft.com/office/powerpoint/2010/main" val="401693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_sub Li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A205D-8C0B-C03A-F6BE-7AC02BE71E7F}"/>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a:srcRect l="87516" t="16375" r="-1254" b="163"/>
          <a:stretch/>
        </p:blipFill>
        <p:spPr>
          <a:xfrm>
            <a:off x="-1" y="1"/>
            <a:ext cx="661419" cy="6858000"/>
          </a:xfrm>
          <a:prstGeom prst="rect">
            <a:avLst/>
          </a:prstGeom>
        </p:spPr>
      </p:pic>
      <p:sp>
        <p:nvSpPr>
          <p:cNvPr id="26" name="Text Placeholder 10">
            <a:extLst>
              <a:ext uri="{FF2B5EF4-FFF2-40B4-BE49-F238E27FC236}">
                <a16:creationId xmlns:a16="http://schemas.microsoft.com/office/drawing/2014/main" id="{7924D94F-86EA-6B2F-B2F0-0DBB57B263C1}"/>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5"/>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3" name="Text Placeholder 13">
            <a:extLst>
              <a:ext uri="{FF2B5EF4-FFF2-40B4-BE49-F238E27FC236}">
                <a16:creationId xmlns:a16="http://schemas.microsoft.com/office/drawing/2014/main" id="{6EAD67EC-5CC8-9A11-5A3F-32183230C6BC}"/>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6" name="Slide Number">
            <a:extLst>
              <a:ext uri="{FF2B5EF4-FFF2-40B4-BE49-F238E27FC236}">
                <a16:creationId xmlns:a16="http://schemas.microsoft.com/office/drawing/2014/main" id="{0E372445-9651-217A-6F09-667937D86B39}"/>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5" name="Picture 4">
            <a:extLst>
              <a:ext uri="{FF2B5EF4-FFF2-40B4-BE49-F238E27FC236}">
                <a16:creationId xmlns:a16="http://schemas.microsoft.com/office/drawing/2014/main" id="{B050D378-E57C-2BC3-B26B-88D2D90499A4}"/>
              </a:ext>
            </a:extLst>
          </p:cNvPr>
          <p:cNvPicPr>
            <a:picLocks noChangeAspect="1"/>
          </p:cNvPicPr>
          <p:nvPr userDrawn="1"/>
        </p:nvPicPr>
        <p:blipFill>
          <a:blip r:embed="rId3"/>
          <a:srcRect/>
          <a:stretch/>
        </p:blipFill>
        <p:spPr>
          <a:xfrm>
            <a:off x="9712076" y="294293"/>
            <a:ext cx="2060978" cy="548639"/>
          </a:xfrm>
          <a:prstGeom prst="rect">
            <a:avLst/>
          </a:prstGeom>
        </p:spPr>
      </p:pic>
    </p:spTree>
    <p:extLst>
      <p:ext uri="{BB962C8B-B14F-4D97-AF65-F5344CB8AC3E}">
        <p14:creationId xmlns:p14="http://schemas.microsoft.com/office/powerpoint/2010/main" val="285864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_sub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CE299-6235-06D3-EA12-F66FAEA8CB1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7548" t="16343" r="-1329" b="194"/>
          <a:stretch/>
        </p:blipFill>
        <p:spPr>
          <a:xfrm>
            <a:off x="-1" y="0"/>
            <a:ext cx="663513" cy="6858000"/>
          </a:xfrm>
          <a:prstGeom prst="rect">
            <a:avLst/>
          </a:prstGeom>
        </p:spPr>
      </p:pic>
      <p:sp>
        <p:nvSpPr>
          <p:cNvPr id="2" name="Text Placeholder 13">
            <a:extLst>
              <a:ext uri="{FF2B5EF4-FFF2-40B4-BE49-F238E27FC236}">
                <a16:creationId xmlns:a16="http://schemas.microsoft.com/office/drawing/2014/main" id="{5B138EB9-E807-85D4-4425-DD706F3E0464}"/>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5" name="Text Placeholder 10">
            <a:extLst>
              <a:ext uri="{FF2B5EF4-FFF2-40B4-BE49-F238E27FC236}">
                <a16:creationId xmlns:a16="http://schemas.microsoft.com/office/drawing/2014/main" id="{41586A36-577D-8360-447A-E0308F62FD53}"/>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4"/>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7" name="Slide Number">
            <a:extLst>
              <a:ext uri="{FF2B5EF4-FFF2-40B4-BE49-F238E27FC236}">
                <a16:creationId xmlns:a16="http://schemas.microsoft.com/office/drawing/2014/main" id="{81DA9C80-CBCE-B908-4BDF-9CDF32DB93A6}"/>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4" name="Picture 3">
            <a:extLst>
              <a:ext uri="{FF2B5EF4-FFF2-40B4-BE49-F238E27FC236}">
                <a16:creationId xmlns:a16="http://schemas.microsoft.com/office/drawing/2014/main" id="{45887935-60C3-40A8-2DFB-AEC2C6443132}"/>
              </a:ext>
            </a:extLst>
          </p:cNvPr>
          <p:cNvPicPr>
            <a:picLocks noChangeAspect="1"/>
          </p:cNvPicPr>
          <p:nvPr userDrawn="1"/>
        </p:nvPicPr>
        <p:blipFill>
          <a:blip r:embed="rId3"/>
          <a:srcRect/>
          <a:stretch/>
        </p:blipFill>
        <p:spPr>
          <a:xfrm>
            <a:off x="9712076" y="294293"/>
            <a:ext cx="2060978" cy="548639"/>
          </a:xfrm>
          <a:prstGeom prst="rect">
            <a:avLst/>
          </a:prstGeom>
        </p:spPr>
      </p:pic>
    </p:spTree>
    <p:extLst>
      <p:ext uri="{BB962C8B-B14F-4D97-AF65-F5344CB8AC3E}">
        <p14:creationId xmlns:p14="http://schemas.microsoft.com/office/powerpoint/2010/main" val="373882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1DC800-CB53-113F-F6C2-D8C189EB3A56}"/>
              </a:ext>
            </a:extLst>
          </p:cNvPr>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AAC7312F-E561-5E26-A0A2-2CD29E4748D9}"/>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pic>
        <p:nvPicPr>
          <p:cNvPr id="2" name="Picture 1">
            <a:extLst>
              <a:ext uri="{FF2B5EF4-FFF2-40B4-BE49-F238E27FC236}">
                <a16:creationId xmlns:a16="http://schemas.microsoft.com/office/drawing/2014/main" id="{2B7FD80C-FDFB-AB69-F47E-FA5C43D38BB7}"/>
              </a:ext>
            </a:extLst>
          </p:cNvPr>
          <p:cNvPicPr>
            <a:picLocks noChangeAspect="1"/>
          </p:cNvPicPr>
          <p:nvPr userDrawn="1"/>
        </p:nvPicPr>
        <p:blipFill rotWithShape="1">
          <a:blip r:embed="rId2"/>
          <a:srcRect l="87837" t="20471" r="-3669"/>
          <a:stretch/>
        </p:blipFill>
        <p:spPr>
          <a:xfrm>
            <a:off x="0" y="0"/>
            <a:ext cx="799869" cy="6858000"/>
          </a:xfrm>
          <a:prstGeom prst="rect">
            <a:avLst/>
          </a:prstGeom>
        </p:spPr>
      </p:pic>
      <p:sp>
        <p:nvSpPr>
          <p:cNvPr id="3" name="Text Placeholder 10">
            <a:extLst>
              <a:ext uri="{FF2B5EF4-FFF2-40B4-BE49-F238E27FC236}">
                <a16:creationId xmlns:a16="http://schemas.microsoft.com/office/drawing/2014/main" id="{A35EB6DD-53C2-D70F-52AD-3A140BF2C037}"/>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tx1">
                    <a:lumMod val="25000"/>
                    <a:lumOff val="75000"/>
                  </a:schemeClr>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8" name="Slide Number">
            <a:extLst>
              <a:ext uri="{FF2B5EF4-FFF2-40B4-BE49-F238E27FC236}">
                <a16:creationId xmlns:a16="http://schemas.microsoft.com/office/drawing/2014/main" id="{61616170-DB52-7D75-D86D-22F125CA6640}"/>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6" name="Picture 5">
            <a:extLst>
              <a:ext uri="{FF2B5EF4-FFF2-40B4-BE49-F238E27FC236}">
                <a16:creationId xmlns:a16="http://schemas.microsoft.com/office/drawing/2014/main" id="{1F277E95-620D-0D7D-8E83-E3E917933615}"/>
              </a:ext>
            </a:extLst>
          </p:cNvPr>
          <p:cNvPicPr>
            <a:picLocks noChangeAspect="1"/>
          </p:cNvPicPr>
          <p:nvPr userDrawn="1"/>
        </p:nvPicPr>
        <p:blipFill>
          <a:blip r:embed="rId3"/>
          <a:srcRect/>
          <a:stretch/>
        </p:blipFill>
        <p:spPr>
          <a:xfrm>
            <a:off x="9712076" y="294293"/>
            <a:ext cx="2060978" cy="548639"/>
          </a:xfrm>
          <a:prstGeom prst="rect">
            <a:avLst/>
          </a:prstGeom>
        </p:spPr>
      </p:pic>
    </p:spTree>
    <p:extLst>
      <p:ext uri="{BB962C8B-B14F-4D97-AF65-F5344CB8AC3E}">
        <p14:creationId xmlns:p14="http://schemas.microsoft.com/office/powerpoint/2010/main" val="381410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option with image on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BA3C7B-7099-3570-6FD9-F91B8A67C25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ark&#10;&#10;Description automatically generated">
            <a:extLst>
              <a:ext uri="{FF2B5EF4-FFF2-40B4-BE49-F238E27FC236}">
                <a16:creationId xmlns:a16="http://schemas.microsoft.com/office/drawing/2014/main" id="{5D943F9F-08BB-311D-190D-EA5E4DE713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4536" y="0"/>
            <a:ext cx="4018011" cy="6858000"/>
          </a:xfrm>
          <a:prstGeom prst="rect">
            <a:avLst/>
          </a:prstGeom>
        </p:spPr>
      </p:pic>
      <p:pic>
        <p:nvPicPr>
          <p:cNvPr id="2" name="Picture 1">
            <a:extLst>
              <a:ext uri="{FF2B5EF4-FFF2-40B4-BE49-F238E27FC236}">
                <a16:creationId xmlns:a16="http://schemas.microsoft.com/office/drawing/2014/main" id="{C6E25B7E-0CEA-E87C-9DA7-F203986CAF6B}"/>
              </a:ext>
            </a:extLst>
          </p:cNvPr>
          <p:cNvPicPr>
            <a:picLocks noChangeAspect="1"/>
          </p:cNvPicPr>
          <p:nvPr userDrawn="1"/>
        </p:nvPicPr>
        <p:blipFill>
          <a:blip r:embed="rId3"/>
          <a:srcRect/>
          <a:stretch/>
        </p:blipFill>
        <p:spPr>
          <a:xfrm>
            <a:off x="9712076" y="294293"/>
            <a:ext cx="2060978" cy="548639"/>
          </a:xfrm>
          <a:prstGeom prst="rect">
            <a:avLst/>
          </a:prstGeom>
        </p:spPr>
      </p:pic>
      <p:sp>
        <p:nvSpPr>
          <p:cNvPr id="4" name="Picture Placeholder 6">
            <a:extLst>
              <a:ext uri="{FF2B5EF4-FFF2-40B4-BE49-F238E27FC236}">
                <a16:creationId xmlns:a16="http://schemas.microsoft.com/office/drawing/2014/main" id="{A825BFF4-DC9D-0814-F71B-2E612EE39843}"/>
              </a:ext>
            </a:extLst>
          </p:cNvPr>
          <p:cNvSpPr>
            <a:spLocks noGrp="1"/>
          </p:cNvSpPr>
          <p:nvPr>
            <p:ph type="pic" sz="quarter" idx="10" hasCustomPrompt="1"/>
          </p:nvPr>
        </p:nvSpPr>
        <p:spPr>
          <a:xfrm>
            <a:off x="-17893" y="1405639"/>
            <a:ext cx="4628846" cy="4890493"/>
          </a:xfrm>
          <a:prstGeom prst="rect">
            <a:avLst/>
          </a:prstGeom>
          <a:solidFill>
            <a:schemeClr val="bg2"/>
          </a:solidFill>
        </p:spPr>
        <p:txBody>
          <a:bodyPr anchor="ctr"/>
          <a:lstStyle>
            <a:lvl1pPr marL="0" indent="0" algn="ctr">
              <a:buNone/>
              <a:defRPr sz="1300">
                <a:solidFill>
                  <a:schemeClr val="bg2">
                    <a:lumMod val="50000"/>
                  </a:schemeClr>
                </a:solidFill>
                <a:latin typeface="Arial" panose="020B0604020202020204" pitchFamily="34" charset="0"/>
                <a:cs typeface="Arial" panose="020B0604020202020204" pitchFamily="34" charset="0"/>
              </a:defRPr>
            </a:lvl1pPr>
          </a:lstStyle>
          <a:p>
            <a:r>
              <a:rPr lang="en-US"/>
              <a:t>Click to insert image</a:t>
            </a:r>
          </a:p>
        </p:txBody>
      </p:sp>
      <p:sp>
        <p:nvSpPr>
          <p:cNvPr id="5" name="Text Placeholder 10">
            <a:extLst>
              <a:ext uri="{FF2B5EF4-FFF2-40B4-BE49-F238E27FC236}">
                <a16:creationId xmlns:a16="http://schemas.microsoft.com/office/drawing/2014/main" id="{6C285F69-F357-1F28-AE08-C047A4E8664E}"/>
              </a:ext>
            </a:extLst>
          </p:cNvPr>
          <p:cNvSpPr>
            <a:spLocks noGrp="1"/>
          </p:cNvSpPr>
          <p:nvPr>
            <p:ph type="body" sz="quarter" idx="14" hasCustomPrompt="1"/>
          </p:nvPr>
        </p:nvSpPr>
        <p:spPr>
          <a:xfrm>
            <a:off x="4924258" y="2133601"/>
            <a:ext cx="6433310" cy="4054514"/>
          </a:xfrm>
          <a:prstGeom prst="rect">
            <a:avLst/>
          </a:prstGeom>
        </p:spPr>
        <p:txBody>
          <a:bodyPr/>
          <a:lstStyle>
            <a:lvl1pPr marL="0" indent="0">
              <a:lnSpc>
                <a:spcPct val="100000"/>
              </a:lnSpc>
              <a:spcBef>
                <a:spcPts val="1200"/>
              </a:spcBef>
              <a:buFontTx/>
              <a:buNone/>
              <a:defRPr sz="1800" b="0" i="0">
                <a:solidFill>
                  <a:schemeClr val="bg1"/>
                </a:solidFill>
                <a:latin typeface="+mn-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a:t>
            </a:r>
            <a:r>
              <a:rPr lang="en-US" err="1"/>
              <a:t>orci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a:t>
            </a:r>
          </a:p>
        </p:txBody>
      </p:sp>
      <p:sp>
        <p:nvSpPr>
          <p:cNvPr id="6" name="Text Placeholder 10">
            <a:extLst>
              <a:ext uri="{FF2B5EF4-FFF2-40B4-BE49-F238E27FC236}">
                <a16:creationId xmlns:a16="http://schemas.microsoft.com/office/drawing/2014/main" id="{94DE56EB-14E1-16B0-622A-FC35D093AAC7}"/>
              </a:ext>
            </a:extLst>
          </p:cNvPr>
          <p:cNvSpPr>
            <a:spLocks noGrp="1"/>
          </p:cNvSpPr>
          <p:nvPr>
            <p:ph type="body" sz="quarter" idx="16" hasCustomPrompt="1"/>
          </p:nvPr>
        </p:nvSpPr>
        <p:spPr>
          <a:xfrm>
            <a:off x="4924257" y="1342790"/>
            <a:ext cx="6433309" cy="391144"/>
          </a:xfrm>
          <a:prstGeom prst="rect">
            <a:avLst/>
          </a:prstGeom>
        </p:spPr>
        <p:txBody>
          <a:bodyPr anchor="ctr"/>
          <a:lstStyle>
            <a:lvl1pPr marL="0" indent="0">
              <a:lnSpc>
                <a:spcPct val="100000"/>
              </a:lnSpc>
              <a:spcBef>
                <a:spcPts val="1200"/>
              </a:spcBef>
              <a:buFontTx/>
              <a:buNone/>
              <a:defRPr sz="2200" b="0" i="0">
                <a:solidFill>
                  <a:schemeClr val="accent2"/>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7" name="Text Placeholder 13">
            <a:extLst>
              <a:ext uri="{FF2B5EF4-FFF2-40B4-BE49-F238E27FC236}">
                <a16:creationId xmlns:a16="http://schemas.microsoft.com/office/drawing/2014/main" id="{65E66AC2-B2F5-0326-BDD8-F3AA38F21E90}"/>
              </a:ext>
            </a:extLst>
          </p:cNvPr>
          <p:cNvSpPr>
            <a:spLocks noGrp="1"/>
          </p:cNvSpPr>
          <p:nvPr>
            <p:ph type="body" sz="quarter" idx="17" hasCustomPrompt="1"/>
          </p:nvPr>
        </p:nvSpPr>
        <p:spPr>
          <a:xfrm>
            <a:off x="481263" y="272717"/>
            <a:ext cx="8065722" cy="911005"/>
          </a:xfrm>
          <a:prstGeom prst="rect">
            <a:avLst/>
          </a:prstGeom>
        </p:spPr>
        <p:txBody>
          <a:bodyPr anchor="ctr"/>
          <a:lstStyle>
            <a:lvl1pPr marL="0" indent="0">
              <a:lnSpc>
                <a:spcPct val="100000"/>
              </a:lnSpc>
              <a:spcBef>
                <a:spcPts val="0"/>
              </a:spcBef>
              <a:buFontTx/>
              <a:buNone/>
              <a:defRPr sz="3000" b="1" i="0">
                <a:solidFill>
                  <a:schemeClr val="accent5"/>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 with Image on left</a:t>
            </a:r>
          </a:p>
        </p:txBody>
      </p:sp>
      <p:sp>
        <p:nvSpPr>
          <p:cNvPr id="8" name="Slide Number">
            <a:extLst>
              <a:ext uri="{FF2B5EF4-FFF2-40B4-BE49-F238E27FC236}">
                <a16:creationId xmlns:a16="http://schemas.microsoft.com/office/drawing/2014/main" id="{AF856160-C22C-8F6E-6A53-E1B0F207FF55}"/>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spTree>
    <p:extLst>
      <p:ext uri="{BB962C8B-B14F-4D97-AF65-F5344CB8AC3E}">
        <p14:creationId xmlns:p14="http://schemas.microsoft.com/office/powerpoint/2010/main" val="240993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vers image on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2AC7DA-2C1A-3125-83EB-45CCCAECF548}"/>
              </a:ext>
            </a:extLst>
          </p:cNvPr>
          <p:cNvSpPr/>
          <p:nvPr userDrawn="1"/>
        </p:nvSpPr>
        <p:spPr>
          <a:xfrm>
            <a:off x="6756400" y="1463040"/>
            <a:ext cx="5435599" cy="5394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377F00C-A085-78F5-0A63-276B70767D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4" t="3357" r="74" b="18092"/>
          <a:stretch/>
        </p:blipFill>
        <p:spPr>
          <a:xfrm flipH="1">
            <a:off x="6756399" y="1463038"/>
            <a:ext cx="4018011" cy="5394960"/>
          </a:xfrm>
          <a:prstGeom prst="rect">
            <a:avLst/>
          </a:prstGeom>
        </p:spPr>
      </p:pic>
      <p:sp>
        <p:nvSpPr>
          <p:cNvPr id="4" name="Text Placeholder 10">
            <a:extLst>
              <a:ext uri="{FF2B5EF4-FFF2-40B4-BE49-F238E27FC236}">
                <a16:creationId xmlns:a16="http://schemas.microsoft.com/office/drawing/2014/main" id="{FE29E876-1E1F-360E-9F12-A5C4F6A2781B}"/>
              </a:ext>
            </a:extLst>
          </p:cNvPr>
          <p:cNvSpPr>
            <a:spLocks noGrp="1"/>
          </p:cNvSpPr>
          <p:nvPr>
            <p:ph type="body" sz="quarter" idx="14" hasCustomPrompt="1"/>
          </p:nvPr>
        </p:nvSpPr>
        <p:spPr>
          <a:xfrm>
            <a:off x="360241" y="2133601"/>
            <a:ext cx="6082096" cy="4054514"/>
          </a:xfrm>
          <a:prstGeom prst="rect">
            <a:avLst/>
          </a:prstGeom>
        </p:spPr>
        <p:txBody>
          <a:bodyPr/>
          <a:lstStyle>
            <a:lvl1pPr marL="0" indent="0">
              <a:lnSpc>
                <a:spcPct val="100000"/>
              </a:lnSpc>
              <a:spcBef>
                <a:spcPts val="1200"/>
              </a:spcBef>
              <a:buFontTx/>
              <a:buNone/>
              <a:defRPr sz="1800" b="0" i="0">
                <a:solidFill>
                  <a:schemeClr val="tx1"/>
                </a:solidFill>
                <a:latin typeface="+mn-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a:t>
            </a:r>
            <a:r>
              <a:rPr lang="en-US" err="1"/>
              <a:t>orci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a:t>
            </a:r>
          </a:p>
        </p:txBody>
      </p:sp>
      <p:sp>
        <p:nvSpPr>
          <p:cNvPr id="5" name="Slide Number">
            <a:extLst>
              <a:ext uri="{FF2B5EF4-FFF2-40B4-BE49-F238E27FC236}">
                <a16:creationId xmlns:a16="http://schemas.microsoft.com/office/drawing/2014/main" id="{A359C9E8-3631-73BD-3C28-70D66B0D8C47}"/>
              </a:ext>
            </a:extLst>
          </p:cNvPr>
          <p:cNvSpPr txBox="1">
            <a:spLocks/>
          </p:cNvSpPr>
          <p:nvPr userDrawn="1"/>
        </p:nvSpPr>
        <p:spPr>
          <a:xfrm>
            <a:off x="11547417" y="6508444"/>
            <a:ext cx="448407" cy="22570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sp>
        <p:nvSpPr>
          <p:cNvPr id="7" name="Picture Placeholder 6">
            <a:extLst>
              <a:ext uri="{FF2B5EF4-FFF2-40B4-BE49-F238E27FC236}">
                <a16:creationId xmlns:a16="http://schemas.microsoft.com/office/drawing/2014/main" id="{92C10099-D525-9867-3185-DCF5A340DE6F}"/>
              </a:ext>
            </a:extLst>
          </p:cNvPr>
          <p:cNvSpPr>
            <a:spLocks noGrp="1"/>
          </p:cNvSpPr>
          <p:nvPr>
            <p:ph type="pic" sz="quarter" idx="10" hasCustomPrompt="1"/>
          </p:nvPr>
        </p:nvSpPr>
        <p:spPr>
          <a:xfrm>
            <a:off x="7563154" y="1183722"/>
            <a:ext cx="4628846" cy="4890493"/>
          </a:xfrm>
          <a:prstGeom prst="rect">
            <a:avLst/>
          </a:prstGeom>
          <a:solidFill>
            <a:schemeClr val="bg2"/>
          </a:solidFill>
        </p:spPr>
        <p:txBody>
          <a:bodyPr anchor="ctr"/>
          <a:lstStyle>
            <a:lvl1pPr marL="0" indent="0" algn="ctr">
              <a:buNone/>
              <a:defRPr sz="1300">
                <a:solidFill>
                  <a:schemeClr val="bg2">
                    <a:lumMod val="50000"/>
                  </a:schemeClr>
                </a:solidFill>
                <a:latin typeface="Arial" panose="020B0604020202020204" pitchFamily="34" charset="0"/>
                <a:cs typeface="Arial" panose="020B0604020202020204" pitchFamily="34" charset="0"/>
              </a:defRPr>
            </a:lvl1pPr>
          </a:lstStyle>
          <a:p>
            <a:r>
              <a:rPr lang="en-US"/>
              <a:t>Click to insert image</a:t>
            </a:r>
          </a:p>
        </p:txBody>
      </p:sp>
      <p:sp>
        <p:nvSpPr>
          <p:cNvPr id="9" name="Text Placeholder 10">
            <a:extLst>
              <a:ext uri="{FF2B5EF4-FFF2-40B4-BE49-F238E27FC236}">
                <a16:creationId xmlns:a16="http://schemas.microsoft.com/office/drawing/2014/main" id="{20FB3C2F-BBD6-E028-F18D-1C9A1FE6C6B3}"/>
              </a:ext>
            </a:extLst>
          </p:cNvPr>
          <p:cNvSpPr>
            <a:spLocks noGrp="1"/>
          </p:cNvSpPr>
          <p:nvPr>
            <p:ph type="body" sz="quarter" idx="16" hasCustomPrompt="1"/>
          </p:nvPr>
        </p:nvSpPr>
        <p:spPr>
          <a:xfrm>
            <a:off x="360241" y="1342790"/>
            <a:ext cx="6082096" cy="391144"/>
          </a:xfrm>
          <a:prstGeom prst="rect">
            <a:avLst/>
          </a:prstGeom>
        </p:spPr>
        <p:txBody>
          <a:bodyPr anchor="ctr"/>
          <a:lstStyle>
            <a:lvl1pPr marL="0" indent="0">
              <a:lnSpc>
                <a:spcPct val="100000"/>
              </a:lnSpc>
              <a:spcBef>
                <a:spcPts val="1200"/>
              </a:spcBef>
              <a:buFontTx/>
              <a:buNone/>
              <a:defRPr sz="2200" b="0" i="0">
                <a:solidFill>
                  <a:schemeClr val="accent2"/>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11" name="Text Placeholder 13">
            <a:extLst>
              <a:ext uri="{FF2B5EF4-FFF2-40B4-BE49-F238E27FC236}">
                <a16:creationId xmlns:a16="http://schemas.microsoft.com/office/drawing/2014/main" id="{F792D9FD-4FC1-2F07-5459-23603AE05991}"/>
              </a:ext>
            </a:extLst>
          </p:cNvPr>
          <p:cNvSpPr>
            <a:spLocks noGrp="1"/>
          </p:cNvSpPr>
          <p:nvPr>
            <p:ph type="body" sz="quarter" idx="17" hasCustomPrompt="1"/>
          </p:nvPr>
        </p:nvSpPr>
        <p:spPr>
          <a:xfrm>
            <a:off x="360240" y="272717"/>
            <a:ext cx="8065722" cy="911005"/>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 with Image on right</a:t>
            </a:r>
          </a:p>
        </p:txBody>
      </p:sp>
      <p:pic>
        <p:nvPicPr>
          <p:cNvPr id="2" name="Picture 1">
            <a:extLst>
              <a:ext uri="{FF2B5EF4-FFF2-40B4-BE49-F238E27FC236}">
                <a16:creationId xmlns:a16="http://schemas.microsoft.com/office/drawing/2014/main" id="{DD6C9CFA-D67F-3F34-660D-A5E1581D82CD}"/>
              </a:ext>
            </a:extLst>
          </p:cNvPr>
          <p:cNvPicPr>
            <a:picLocks noChangeAspect="1"/>
          </p:cNvPicPr>
          <p:nvPr userDrawn="1"/>
        </p:nvPicPr>
        <p:blipFill>
          <a:blip r:embed="rId3"/>
          <a:srcRect/>
          <a:stretch/>
        </p:blipFill>
        <p:spPr>
          <a:xfrm>
            <a:off x="9712078" y="294293"/>
            <a:ext cx="2060974" cy="548639"/>
          </a:xfrm>
          <a:prstGeom prst="rect">
            <a:avLst/>
          </a:prstGeom>
        </p:spPr>
      </p:pic>
    </p:spTree>
    <p:extLst>
      <p:ext uri="{BB962C8B-B14F-4D97-AF65-F5344CB8AC3E}">
        <p14:creationId xmlns:p14="http://schemas.microsoft.com/office/powerpoint/2010/main" val="813795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ean open slide">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A359C9E8-3631-73BD-3C28-70D66B0D8C47}"/>
              </a:ext>
            </a:extLst>
          </p:cNvPr>
          <p:cNvSpPr txBox="1">
            <a:spLocks/>
          </p:cNvSpPr>
          <p:nvPr userDrawn="1"/>
        </p:nvSpPr>
        <p:spPr>
          <a:xfrm>
            <a:off x="11588607"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bg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bg1"/>
              </a:solidFill>
              <a:latin typeface="Arial" panose="020B0604020202020204" pitchFamily="34" charset="0"/>
              <a:ea typeface="Roboto Mono" pitchFamily="2" charset="0"/>
              <a:cs typeface="Roboto" panose="02000000000000000000" pitchFamily="2" charset="0"/>
            </a:endParaRPr>
          </a:p>
        </p:txBody>
      </p:sp>
      <p:pic>
        <p:nvPicPr>
          <p:cNvPr id="14" name="Picture 13" descr="Background pattern&#10;&#10;Description automatically generated with medium confidence">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068" t="1068" r="547" b="548"/>
          <a:stretch/>
        </p:blipFill>
        <p:spPr>
          <a:xfrm>
            <a:off x="0" y="-1"/>
            <a:ext cx="4018011" cy="6858001"/>
          </a:xfrm>
          <a:prstGeom prst="rect">
            <a:avLst/>
          </a:prstGeom>
        </p:spPr>
      </p:pic>
      <p:sp>
        <p:nvSpPr>
          <p:cNvPr id="13" name="Text Placeholder 10">
            <a:extLst>
              <a:ext uri="{FF2B5EF4-FFF2-40B4-BE49-F238E27FC236}">
                <a16:creationId xmlns:a16="http://schemas.microsoft.com/office/drawing/2014/main" id="{BCE76445-8179-46F6-5F06-3A80FE812A47}"/>
              </a:ext>
            </a:extLst>
          </p:cNvPr>
          <p:cNvSpPr>
            <a:spLocks noGrp="1"/>
          </p:cNvSpPr>
          <p:nvPr>
            <p:ph type="body" sz="quarter" idx="14" hasCustomPrompt="1"/>
          </p:nvPr>
        </p:nvSpPr>
        <p:spPr>
          <a:xfrm>
            <a:off x="368612" y="2070848"/>
            <a:ext cx="11074835" cy="4151048"/>
          </a:xfrm>
          <a:prstGeom prst="rect">
            <a:avLst/>
          </a:prstGeom>
        </p:spPr>
        <p:txBody>
          <a:bodyPr/>
          <a:lstStyle>
            <a:lvl1pPr marL="0" indent="0">
              <a:lnSpc>
                <a:spcPct val="90000"/>
              </a:lnSpc>
              <a:spcBef>
                <a:spcPts val="1200"/>
              </a:spcBef>
              <a:buFontTx/>
              <a:buNone/>
              <a:defRPr sz="2000" b="0" i="0">
                <a:solidFill>
                  <a:schemeClr val="tx1"/>
                </a:solidFill>
                <a:latin typeface="+mn-lt"/>
                <a:ea typeface="Verdana" panose="020B0604030504040204" pitchFamily="34" charset="0"/>
                <a:cs typeface="Verdana" panose="020B0604030504040204" pitchFamily="34" charset="0"/>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a:t>
            </a:r>
            <a:r>
              <a:rPr lang="en-US" err="1"/>
              <a:t>orci</a:t>
            </a:r>
            <a:r>
              <a:rPr lang="en-US"/>
              <a:t>. </a:t>
            </a:r>
          </a:p>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a:p>
            <a:r>
              <a:rPr lang="en-US"/>
              <a:t>Lorem ipsum dolor sit </a:t>
            </a:r>
            <a:r>
              <a:rPr lang="en-US" err="1"/>
              <a:t>amet</a:t>
            </a:r>
            <a:r>
              <a:rPr lang="en-US"/>
              <a:t>. Sit </a:t>
            </a:r>
            <a:r>
              <a:rPr lang="en-US" err="1"/>
              <a:t>similique</a:t>
            </a:r>
            <a:r>
              <a:rPr lang="en-US"/>
              <a:t> nemo sit </a:t>
            </a:r>
            <a:r>
              <a:rPr lang="en-US" err="1"/>
              <a:t>consequuntur</a:t>
            </a:r>
            <a:r>
              <a:rPr lang="en-US"/>
              <a:t> </a:t>
            </a:r>
            <a:r>
              <a:rPr lang="en-US" err="1"/>
              <a:t>earum</a:t>
            </a:r>
            <a:r>
              <a:rPr lang="en-US"/>
              <a:t> et ipsum </a:t>
            </a:r>
            <a:r>
              <a:rPr lang="en-US" err="1"/>
              <a:t>officiis</a:t>
            </a:r>
            <a:r>
              <a:rPr lang="en-US"/>
              <a:t> </a:t>
            </a:r>
            <a:r>
              <a:rPr lang="en-US" err="1"/>
              <a:t>ea</a:t>
            </a:r>
            <a:r>
              <a:rPr lang="en-US"/>
              <a:t> </a:t>
            </a:r>
            <a:r>
              <a:rPr lang="en-US" err="1"/>
              <a:t>earum</a:t>
            </a:r>
            <a:r>
              <a:rPr lang="en-US"/>
              <a:t> </a:t>
            </a:r>
            <a:r>
              <a:rPr lang="en-US" err="1"/>
              <a:t>expedita</a:t>
            </a:r>
            <a:r>
              <a:rPr lang="en-US"/>
              <a:t> non </a:t>
            </a:r>
            <a:r>
              <a:rPr lang="en-US" err="1"/>
              <a:t>veritatis</a:t>
            </a:r>
            <a:r>
              <a:rPr lang="en-US"/>
              <a:t> </a:t>
            </a:r>
            <a:r>
              <a:rPr lang="en-US" err="1"/>
              <a:t>consequatur</a:t>
            </a:r>
            <a:r>
              <a:rPr lang="en-US"/>
              <a:t>. </a:t>
            </a:r>
          </a:p>
        </p:txBody>
      </p:sp>
      <p:sp>
        <p:nvSpPr>
          <p:cNvPr id="2" name="Text Placeholder 13">
            <a:extLst>
              <a:ext uri="{FF2B5EF4-FFF2-40B4-BE49-F238E27FC236}">
                <a16:creationId xmlns:a16="http://schemas.microsoft.com/office/drawing/2014/main" id="{F9ACB914-C97D-7948-8A37-75BEE7077C9C}"/>
              </a:ext>
            </a:extLst>
          </p:cNvPr>
          <p:cNvSpPr>
            <a:spLocks noGrp="1"/>
          </p:cNvSpPr>
          <p:nvPr>
            <p:ph type="body" sz="quarter" idx="16" hasCustomPrompt="1"/>
          </p:nvPr>
        </p:nvSpPr>
        <p:spPr>
          <a:xfrm>
            <a:off x="368611" y="272717"/>
            <a:ext cx="9070029"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pic>
        <p:nvPicPr>
          <p:cNvPr id="4" name="Picture 3">
            <a:extLst>
              <a:ext uri="{FF2B5EF4-FFF2-40B4-BE49-F238E27FC236}">
                <a16:creationId xmlns:a16="http://schemas.microsoft.com/office/drawing/2014/main" id="{46B370E7-9D13-F601-B787-D87FEED98CB2}"/>
              </a:ext>
            </a:extLst>
          </p:cNvPr>
          <p:cNvPicPr>
            <a:picLocks noChangeAspect="1"/>
          </p:cNvPicPr>
          <p:nvPr userDrawn="1"/>
        </p:nvPicPr>
        <p:blipFill>
          <a:blip r:embed="rId3"/>
          <a:srcRect/>
          <a:stretch/>
        </p:blipFill>
        <p:spPr>
          <a:xfrm>
            <a:off x="9712078" y="294293"/>
            <a:ext cx="2060974" cy="548639"/>
          </a:xfrm>
          <a:prstGeom prst="rect">
            <a:avLst/>
          </a:prstGeom>
        </p:spPr>
      </p:pic>
      <p:sp>
        <p:nvSpPr>
          <p:cNvPr id="3" name="Text Placeholder 10">
            <a:extLst>
              <a:ext uri="{FF2B5EF4-FFF2-40B4-BE49-F238E27FC236}">
                <a16:creationId xmlns:a16="http://schemas.microsoft.com/office/drawing/2014/main" id="{1ABBF8BA-63B0-BD08-8FBC-249D2AAEA13D}"/>
              </a:ext>
            </a:extLst>
          </p:cNvPr>
          <p:cNvSpPr>
            <a:spLocks noGrp="1"/>
          </p:cNvSpPr>
          <p:nvPr>
            <p:ph type="body" sz="quarter" idx="17" hasCustomPrompt="1"/>
          </p:nvPr>
        </p:nvSpPr>
        <p:spPr>
          <a:xfrm>
            <a:off x="368611" y="1342790"/>
            <a:ext cx="9070029" cy="391144"/>
          </a:xfrm>
          <a:prstGeom prst="rect">
            <a:avLst/>
          </a:prstGeom>
        </p:spPr>
        <p:txBody>
          <a:bodyPr anchor="ctr"/>
          <a:lstStyle>
            <a:lvl1pPr marL="0" indent="0">
              <a:lnSpc>
                <a:spcPct val="100000"/>
              </a:lnSpc>
              <a:spcBef>
                <a:spcPts val="1200"/>
              </a:spcBef>
              <a:buFontTx/>
              <a:buNone/>
              <a:defRPr sz="2200" b="0" i="0">
                <a:solidFill>
                  <a:schemeClr val="accent2"/>
                </a:solidFill>
                <a:latin typeface="+mn-lt"/>
                <a:ea typeface="Verdana" panose="020B0604030504040204" pitchFamily="34" charset="0"/>
                <a:cs typeface="Verdana" panose="020B0604030504040204" pitchFamily="34" charset="0"/>
              </a:defRPr>
            </a:lvl1pPr>
          </a:lstStyle>
          <a:p>
            <a:pPr lvl="0"/>
            <a:r>
              <a:rPr lang="en-US"/>
              <a:t>Subhead</a:t>
            </a:r>
          </a:p>
        </p:txBody>
      </p:sp>
    </p:spTree>
    <p:extLst>
      <p:ext uri="{BB962C8B-B14F-4D97-AF65-F5344CB8AC3E}">
        <p14:creationId xmlns:p14="http://schemas.microsoft.com/office/powerpoint/2010/main" val="114899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Open templ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BA3C7B-7099-3570-6FD9-F91B8A67C2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with medium confidence">
            <a:extLst>
              <a:ext uri="{FF2B5EF4-FFF2-40B4-BE49-F238E27FC236}">
                <a16:creationId xmlns:a16="http://schemas.microsoft.com/office/drawing/2014/main" id="{D3197156-6D3C-32C5-9B0E-344B0D4AFC1A}"/>
              </a:ext>
            </a:extLst>
          </p:cNvPr>
          <p:cNvPicPr>
            <a:picLocks noChangeAspect="1"/>
          </p:cNvPicPr>
          <p:nvPr userDrawn="1"/>
        </p:nvPicPr>
        <p:blipFill rotWithShape="1">
          <a:blip r:embed="rId2" cstate="print">
            <a:alphaModFix amt="30000"/>
            <a:extLst>
              <a:ext uri="{28A0092B-C50C-407E-A947-70E740481C1C}">
                <a14:useLocalDpi xmlns:a14="http://schemas.microsoft.com/office/drawing/2010/main"/>
              </a:ext>
            </a:extLst>
          </a:blip>
          <a:srcRect l="88" t="17078" b="7176"/>
          <a:stretch/>
        </p:blipFill>
        <p:spPr>
          <a:xfrm>
            <a:off x="6496843" y="0"/>
            <a:ext cx="5299844" cy="6858000"/>
          </a:xfrm>
          <a:prstGeom prst="rect">
            <a:avLst/>
          </a:prstGeom>
        </p:spPr>
      </p:pic>
      <p:pic>
        <p:nvPicPr>
          <p:cNvPr id="17" name="Picture 16">
            <a:extLst>
              <a:ext uri="{FF2B5EF4-FFF2-40B4-BE49-F238E27FC236}">
                <a16:creationId xmlns:a16="http://schemas.microsoft.com/office/drawing/2014/main" id="{55083CDF-7CCF-86EA-C185-FED76E612589}"/>
              </a:ext>
            </a:extLst>
          </p:cNvPr>
          <p:cNvPicPr>
            <a:picLocks noChangeAspect="1"/>
          </p:cNvPicPr>
          <p:nvPr userDrawn="1"/>
        </p:nvPicPr>
        <p:blipFill>
          <a:blip r:embed="rId3"/>
          <a:srcRect/>
          <a:stretch/>
        </p:blipFill>
        <p:spPr>
          <a:xfrm>
            <a:off x="474185" y="451390"/>
            <a:ext cx="2473173" cy="658368"/>
          </a:xfrm>
          <a:prstGeom prst="rect">
            <a:avLst/>
          </a:prstGeom>
        </p:spPr>
      </p:pic>
      <p:sp>
        <p:nvSpPr>
          <p:cNvPr id="18" name="Title Placeholder 16">
            <a:extLst>
              <a:ext uri="{FF2B5EF4-FFF2-40B4-BE49-F238E27FC236}">
                <a16:creationId xmlns:a16="http://schemas.microsoft.com/office/drawing/2014/main" id="{6187AA51-DCD0-FA24-9C70-319C129FD60D}"/>
              </a:ext>
            </a:extLst>
          </p:cNvPr>
          <p:cNvSpPr>
            <a:spLocks noGrp="1"/>
          </p:cNvSpPr>
          <p:nvPr>
            <p:ph type="title" hasCustomPrompt="1"/>
          </p:nvPr>
        </p:nvSpPr>
        <p:spPr>
          <a:xfrm>
            <a:off x="423889" y="2086191"/>
            <a:ext cx="5451978" cy="1652336"/>
          </a:xfrm>
          <a:prstGeom prst="rect">
            <a:avLst/>
          </a:prstGeom>
        </p:spPr>
        <p:txBody>
          <a:bodyPr vert="horz" lIns="91440" tIns="45720" rIns="91440" bIns="45720" rtlCol="0" anchor="ctr">
            <a:normAutofit/>
          </a:bodyPr>
          <a:lstStyle>
            <a:lvl1pPr algn="l">
              <a:defRPr sz="4200" b="1" i="0">
                <a:solidFill>
                  <a:schemeClr val="accent2"/>
                </a:solidFill>
                <a:latin typeface="Arial" panose="020B0604020202020204" pitchFamily="34" charset="0"/>
                <a:ea typeface="Verdana" panose="020B0604030504040204" pitchFamily="34" charset="0"/>
                <a:cs typeface="Arial" panose="020B0604020202020204" pitchFamily="34" charset="0"/>
              </a:defRPr>
            </a:lvl1pPr>
          </a:lstStyle>
          <a:p>
            <a:r>
              <a:rPr lang="en-US"/>
              <a:t>Corporate Presentation</a:t>
            </a:r>
          </a:p>
        </p:txBody>
      </p:sp>
      <p:sp>
        <p:nvSpPr>
          <p:cNvPr id="19" name="Text Placeholder 6">
            <a:extLst>
              <a:ext uri="{FF2B5EF4-FFF2-40B4-BE49-F238E27FC236}">
                <a16:creationId xmlns:a16="http://schemas.microsoft.com/office/drawing/2014/main" id="{666152B3-877A-2ACE-A200-B282813496D6}"/>
              </a:ext>
            </a:extLst>
          </p:cNvPr>
          <p:cNvSpPr>
            <a:spLocks noGrp="1"/>
          </p:cNvSpPr>
          <p:nvPr>
            <p:ph type="body" sz="quarter" idx="10" hasCustomPrompt="1"/>
          </p:nvPr>
        </p:nvSpPr>
        <p:spPr>
          <a:xfrm>
            <a:off x="423889" y="4012233"/>
            <a:ext cx="5451978" cy="455535"/>
          </a:xfrm>
          <a:prstGeom prst="rect">
            <a:avLst/>
          </a:prstGeom>
        </p:spPr>
        <p:txBody>
          <a:bodyPr anchor="ctr"/>
          <a:lstStyle>
            <a:lvl1pPr marL="0" indent="0">
              <a:buFontTx/>
              <a:buNone/>
              <a:defRPr sz="2200" b="0" i="1">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Subhead</a:t>
            </a:r>
          </a:p>
        </p:txBody>
      </p:sp>
    </p:spTree>
    <p:extLst>
      <p:ext uri="{BB962C8B-B14F-4D97-AF65-F5344CB8AC3E}">
        <p14:creationId xmlns:p14="http://schemas.microsoft.com/office/powerpoint/2010/main" val="98996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slide">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790A2ECA-73AA-5618-7924-F8312846301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153"/>
          <a:stretch/>
        </p:blipFill>
        <p:spPr>
          <a:xfrm>
            <a:off x="9184641" y="0"/>
            <a:ext cx="3007360" cy="6858000"/>
          </a:xfrm>
          <a:prstGeom prst="rect">
            <a:avLst/>
          </a:prstGeom>
        </p:spPr>
      </p:pic>
      <p:sp>
        <p:nvSpPr>
          <p:cNvPr id="4" name="Rectangle 3">
            <a:extLst>
              <a:ext uri="{FF2B5EF4-FFF2-40B4-BE49-F238E27FC236}">
                <a16:creationId xmlns:a16="http://schemas.microsoft.com/office/drawing/2014/main" id="{6F25859C-264C-C1B8-5DAC-CA2E6E3947DF}"/>
              </a:ext>
            </a:extLst>
          </p:cNvPr>
          <p:cNvSpPr/>
          <p:nvPr userDrawn="1"/>
        </p:nvSpPr>
        <p:spPr>
          <a:xfrm>
            <a:off x="0" y="0"/>
            <a:ext cx="918464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a:extLst>
              <a:ext uri="{FF2B5EF4-FFF2-40B4-BE49-F238E27FC236}">
                <a16:creationId xmlns:a16="http://schemas.microsoft.com/office/drawing/2014/main" id="{BCE76445-8179-46F6-5F06-3A80FE812A47}"/>
              </a:ext>
            </a:extLst>
          </p:cNvPr>
          <p:cNvSpPr>
            <a:spLocks noGrp="1"/>
          </p:cNvSpPr>
          <p:nvPr>
            <p:ph type="body" sz="quarter" idx="14" hasCustomPrompt="1"/>
          </p:nvPr>
        </p:nvSpPr>
        <p:spPr>
          <a:xfrm>
            <a:off x="368612" y="2030506"/>
            <a:ext cx="8470588" cy="4191390"/>
          </a:xfrm>
          <a:prstGeom prst="rect">
            <a:avLst/>
          </a:prstGeom>
        </p:spPr>
        <p:txBody>
          <a:bodyPr/>
          <a:lstStyle>
            <a:lvl1pPr marL="0" indent="0">
              <a:lnSpc>
                <a:spcPct val="90000"/>
              </a:lnSpc>
              <a:spcBef>
                <a:spcPts val="1200"/>
              </a:spcBef>
              <a:buFontTx/>
              <a:buNone/>
              <a:defRPr sz="1800" b="0" i="0">
                <a:solidFill>
                  <a:schemeClr val="bg1"/>
                </a:solidFill>
                <a:latin typeface="+mn-lt"/>
                <a:ea typeface="Verdana" panose="020B0604030504040204" pitchFamily="34" charset="0"/>
                <a:cs typeface="Verdana" panose="020B0604030504040204" pitchFamily="34" charset="0"/>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a:t>
            </a:r>
            <a:r>
              <a:rPr lang="en-US" err="1"/>
              <a:t>orci</a:t>
            </a:r>
            <a:r>
              <a:rPr lang="en-US"/>
              <a:t>. </a:t>
            </a:r>
          </a:p>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a:p>
            <a:r>
              <a:rPr lang="en-US"/>
              <a:t>Lorem ipsum dolor sit </a:t>
            </a:r>
            <a:r>
              <a:rPr lang="en-US" err="1"/>
              <a:t>amet</a:t>
            </a:r>
            <a:r>
              <a:rPr lang="en-US"/>
              <a:t>. Sit </a:t>
            </a:r>
            <a:r>
              <a:rPr lang="en-US" err="1"/>
              <a:t>similique</a:t>
            </a:r>
            <a:r>
              <a:rPr lang="en-US"/>
              <a:t> nemo sit </a:t>
            </a:r>
            <a:r>
              <a:rPr lang="en-US" err="1"/>
              <a:t>consequuntur</a:t>
            </a:r>
            <a:r>
              <a:rPr lang="en-US"/>
              <a:t> </a:t>
            </a:r>
            <a:r>
              <a:rPr lang="en-US" err="1"/>
              <a:t>earum</a:t>
            </a:r>
            <a:r>
              <a:rPr lang="en-US"/>
              <a:t> et ipsum </a:t>
            </a:r>
            <a:r>
              <a:rPr lang="en-US" err="1"/>
              <a:t>officiis</a:t>
            </a:r>
            <a:r>
              <a:rPr lang="en-US"/>
              <a:t> </a:t>
            </a:r>
            <a:r>
              <a:rPr lang="en-US" err="1"/>
              <a:t>ea</a:t>
            </a:r>
            <a:r>
              <a:rPr lang="en-US"/>
              <a:t> </a:t>
            </a:r>
            <a:r>
              <a:rPr lang="en-US" err="1"/>
              <a:t>earum</a:t>
            </a:r>
            <a:r>
              <a:rPr lang="en-US"/>
              <a:t> </a:t>
            </a:r>
            <a:r>
              <a:rPr lang="en-US" err="1"/>
              <a:t>expedita</a:t>
            </a:r>
            <a:r>
              <a:rPr lang="en-US"/>
              <a:t> non </a:t>
            </a:r>
            <a:r>
              <a:rPr lang="en-US" err="1"/>
              <a:t>veritatis</a:t>
            </a:r>
            <a:r>
              <a:rPr lang="en-US"/>
              <a:t> </a:t>
            </a:r>
            <a:r>
              <a:rPr lang="en-US" err="1"/>
              <a:t>consequatur</a:t>
            </a:r>
            <a:r>
              <a:rPr lang="en-US"/>
              <a:t>. </a:t>
            </a:r>
          </a:p>
        </p:txBody>
      </p:sp>
      <p:sp>
        <p:nvSpPr>
          <p:cNvPr id="2" name="Text Placeholder 13">
            <a:extLst>
              <a:ext uri="{FF2B5EF4-FFF2-40B4-BE49-F238E27FC236}">
                <a16:creationId xmlns:a16="http://schemas.microsoft.com/office/drawing/2014/main" id="{F9ACB914-C97D-7948-8A37-75BEE7077C9C}"/>
              </a:ext>
            </a:extLst>
          </p:cNvPr>
          <p:cNvSpPr>
            <a:spLocks noGrp="1"/>
          </p:cNvSpPr>
          <p:nvPr>
            <p:ph type="body" sz="quarter" idx="16" hasCustomPrompt="1"/>
          </p:nvPr>
        </p:nvSpPr>
        <p:spPr>
          <a:xfrm>
            <a:off x="368612" y="272717"/>
            <a:ext cx="8470588" cy="959736"/>
          </a:xfrm>
          <a:prstGeom prst="rect">
            <a:avLst/>
          </a:prstGeom>
        </p:spPr>
        <p:txBody>
          <a:bodyPr anchor="ctr"/>
          <a:lstStyle>
            <a:lvl1pPr marL="0" indent="0">
              <a:lnSpc>
                <a:spcPct val="100000"/>
              </a:lnSpc>
              <a:spcBef>
                <a:spcPts val="0"/>
              </a:spcBef>
              <a:buFontTx/>
              <a:buNone/>
              <a:defRPr sz="3000" b="1" i="0">
                <a:solidFill>
                  <a:schemeClr val="accent4"/>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sp>
        <p:nvSpPr>
          <p:cNvPr id="7" name="Slide Number">
            <a:extLst>
              <a:ext uri="{FF2B5EF4-FFF2-40B4-BE49-F238E27FC236}">
                <a16:creationId xmlns:a16="http://schemas.microsoft.com/office/drawing/2014/main" id="{D04FC28E-4C56-07E5-553A-7757F1230115}"/>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tx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tx1"/>
              </a:solidFill>
              <a:latin typeface="Arial" panose="020B0604020202020204" pitchFamily="34" charset="0"/>
              <a:ea typeface="Roboto Mono" pitchFamily="2" charset="0"/>
              <a:cs typeface="Roboto" panose="02000000000000000000" pitchFamily="2" charset="0"/>
            </a:endParaRPr>
          </a:p>
        </p:txBody>
      </p:sp>
      <p:pic>
        <p:nvPicPr>
          <p:cNvPr id="5" name="Picture 4">
            <a:extLst>
              <a:ext uri="{FF2B5EF4-FFF2-40B4-BE49-F238E27FC236}">
                <a16:creationId xmlns:a16="http://schemas.microsoft.com/office/drawing/2014/main" id="{3AA1162A-A008-E9E8-F5D2-2B32AA661C70}"/>
              </a:ext>
            </a:extLst>
          </p:cNvPr>
          <p:cNvPicPr>
            <a:picLocks noChangeAspect="1"/>
          </p:cNvPicPr>
          <p:nvPr userDrawn="1"/>
        </p:nvPicPr>
        <p:blipFill>
          <a:blip r:embed="rId3"/>
          <a:srcRect/>
          <a:stretch/>
        </p:blipFill>
        <p:spPr>
          <a:xfrm>
            <a:off x="9712078" y="294293"/>
            <a:ext cx="2060974" cy="548639"/>
          </a:xfrm>
          <a:prstGeom prst="rect">
            <a:avLst/>
          </a:prstGeom>
        </p:spPr>
      </p:pic>
      <p:sp>
        <p:nvSpPr>
          <p:cNvPr id="3" name="Text Placeholder 10">
            <a:extLst>
              <a:ext uri="{FF2B5EF4-FFF2-40B4-BE49-F238E27FC236}">
                <a16:creationId xmlns:a16="http://schemas.microsoft.com/office/drawing/2014/main" id="{26CD321D-51CF-2484-58C0-2976FA3305B3}"/>
              </a:ext>
            </a:extLst>
          </p:cNvPr>
          <p:cNvSpPr>
            <a:spLocks noGrp="1"/>
          </p:cNvSpPr>
          <p:nvPr>
            <p:ph type="body" sz="quarter" idx="17" hasCustomPrompt="1"/>
          </p:nvPr>
        </p:nvSpPr>
        <p:spPr>
          <a:xfrm>
            <a:off x="368612" y="1342790"/>
            <a:ext cx="8470588" cy="391144"/>
          </a:xfrm>
          <a:prstGeom prst="rect">
            <a:avLst/>
          </a:prstGeom>
        </p:spPr>
        <p:txBody>
          <a:bodyPr anchor="ctr"/>
          <a:lstStyle>
            <a:lvl1pPr marL="0" indent="0">
              <a:lnSpc>
                <a:spcPct val="100000"/>
              </a:lnSpc>
              <a:spcBef>
                <a:spcPts val="1200"/>
              </a:spcBef>
              <a:buFontTx/>
              <a:buNone/>
              <a:defRPr sz="2200" b="0" i="0">
                <a:solidFill>
                  <a:schemeClr val="tx1">
                    <a:lumMod val="10000"/>
                    <a:lumOff val="90000"/>
                  </a:schemeClr>
                </a:solidFill>
                <a:latin typeface="+mn-lt"/>
                <a:ea typeface="Verdana" panose="020B0604030504040204" pitchFamily="34" charset="0"/>
                <a:cs typeface="Verdana" panose="020B0604030504040204" pitchFamily="34" charset="0"/>
              </a:defRPr>
            </a:lvl1pPr>
          </a:lstStyle>
          <a:p>
            <a:pPr lvl="0"/>
            <a:r>
              <a:rPr lang="en-US"/>
              <a:t>Subhead</a:t>
            </a:r>
          </a:p>
        </p:txBody>
      </p:sp>
    </p:spTree>
    <p:extLst>
      <p:ext uri="{BB962C8B-B14F-4D97-AF65-F5344CB8AC3E}">
        <p14:creationId xmlns:p14="http://schemas.microsoft.com/office/powerpoint/2010/main" val="358153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BA3C7B-7099-3570-6FD9-F91B8A67C25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ark&#10;&#10;Description automatically generated">
            <a:extLst>
              <a:ext uri="{FF2B5EF4-FFF2-40B4-BE49-F238E27FC236}">
                <a16:creationId xmlns:a16="http://schemas.microsoft.com/office/drawing/2014/main" id="{7F1A1C22-0B12-D5AE-5237-679F96ED5A0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1" b="66941"/>
          <a:stretch/>
        </p:blipFill>
        <p:spPr>
          <a:xfrm>
            <a:off x="-16043" y="0"/>
            <a:ext cx="12192001" cy="6858000"/>
          </a:xfrm>
          <a:prstGeom prst="rect">
            <a:avLst/>
          </a:prstGeom>
        </p:spPr>
      </p:pic>
      <p:sp>
        <p:nvSpPr>
          <p:cNvPr id="18" name="Title Placeholder 16">
            <a:extLst>
              <a:ext uri="{FF2B5EF4-FFF2-40B4-BE49-F238E27FC236}">
                <a16:creationId xmlns:a16="http://schemas.microsoft.com/office/drawing/2014/main" id="{6187AA51-DCD0-FA24-9C70-319C129FD60D}"/>
              </a:ext>
            </a:extLst>
          </p:cNvPr>
          <p:cNvSpPr>
            <a:spLocks noGrp="1"/>
          </p:cNvSpPr>
          <p:nvPr>
            <p:ph type="title" hasCustomPrompt="1"/>
          </p:nvPr>
        </p:nvSpPr>
        <p:spPr>
          <a:xfrm>
            <a:off x="786063" y="2442975"/>
            <a:ext cx="8746773" cy="1118104"/>
          </a:xfrm>
          <a:prstGeom prst="rect">
            <a:avLst/>
          </a:prstGeom>
        </p:spPr>
        <p:txBody>
          <a:bodyPr vert="horz" lIns="91440" tIns="45720" rIns="91440" bIns="45720" rtlCol="0" anchor="b">
            <a:normAutofit/>
          </a:bodyPr>
          <a:lstStyle>
            <a:lvl1pPr>
              <a:defRPr sz="4400" b="1" i="0">
                <a:solidFill>
                  <a:schemeClr val="accent3"/>
                </a:solidFill>
                <a:latin typeface="Arial" panose="020B0604020202020204" pitchFamily="34" charset="0"/>
                <a:ea typeface="Verdana" panose="020B0604030504040204" pitchFamily="34" charset="0"/>
                <a:cs typeface="Arial" panose="020B0604020202020204" pitchFamily="34" charset="0"/>
              </a:defRPr>
            </a:lvl1pPr>
          </a:lstStyle>
          <a:p>
            <a:r>
              <a:rPr lang="en-US"/>
              <a:t>DIVIDER SLIDE</a:t>
            </a:r>
          </a:p>
        </p:txBody>
      </p:sp>
      <p:sp>
        <p:nvSpPr>
          <p:cNvPr id="2" name="Text Placeholder 10">
            <a:extLst>
              <a:ext uri="{FF2B5EF4-FFF2-40B4-BE49-F238E27FC236}">
                <a16:creationId xmlns:a16="http://schemas.microsoft.com/office/drawing/2014/main" id="{18047A21-2129-0643-011E-09484099F735}"/>
              </a:ext>
            </a:extLst>
          </p:cNvPr>
          <p:cNvSpPr>
            <a:spLocks noGrp="1"/>
          </p:cNvSpPr>
          <p:nvPr>
            <p:ph type="body" sz="quarter" idx="16" hasCustomPrompt="1"/>
          </p:nvPr>
        </p:nvSpPr>
        <p:spPr>
          <a:xfrm>
            <a:off x="786063" y="3654894"/>
            <a:ext cx="8538224" cy="391144"/>
          </a:xfrm>
          <a:prstGeom prst="rect">
            <a:avLst/>
          </a:prstGeom>
        </p:spPr>
        <p:txBody>
          <a:bodyPr anchor="ctr"/>
          <a:lstStyle>
            <a:lvl1pPr marL="0" indent="0">
              <a:lnSpc>
                <a:spcPct val="100000"/>
              </a:lnSpc>
              <a:spcBef>
                <a:spcPts val="1200"/>
              </a:spcBef>
              <a:buFontTx/>
              <a:buNone/>
              <a:defRPr sz="2000" b="0" i="1">
                <a:solidFill>
                  <a:schemeClr val="accent5">
                    <a:lumMod val="20000"/>
                    <a:lumOff val="80000"/>
                  </a:schemeClr>
                </a:solidFill>
                <a:latin typeface="+mn-lt"/>
                <a:ea typeface="Verdana" panose="020B0604030504040204" pitchFamily="34" charset="0"/>
                <a:cs typeface="Verdana" panose="020B0604030504040204" pitchFamily="34" charset="0"/>
              </a:defRPr>
            </a:lvl1pPr>
          </a:lstStyle>
          <a:p>
            <a:pPr lvl="0"/>
            <a:r>
              <a:rPr lang="en-US"/>
              <a:t>Subhead</a:t>
            </a:r>
          </a:p>
        </p:txBody>
      </p:sp>
      <p:pic>
        <p:nvPicPr>
          <p:cNvPr id="7" name="Picture 6">
            <a:extLst>
              <a:ext uri="{FF2B5EF4-FFF2-40B4-BE49-F238E27FC236}">
                <a16:creationId xmlns:a16="http://schemas.microsoft.com/office/drawing/2014/main" id="{D9327ED2-FB2E-F041-B682-FB91B614F68F}"/>
              </a:ext>
            </a:extLst>
          </p:cNvPr>
          <p:cNvPicPr>
            <a:picLocks noChangeAspect="1"/>
          </p:cNvPicPr>
          <p:nvPr userDrawn="1"/>
        </p:nvPicPr>
        <p:blipFill>
          <a:blip r:embed="rId3"/>
          <a:srcRect/>
          <a:stretch/>
        </p:blipFill>
        <p:spPr>
          <a:xfrm>
            <a:off x="9712076" y="294293"/>
            <a:ext cx="2060978" cy="548639"/>
          </a:xfrm>
          <a:prstGeom prst="rect">
            <a:avLst/>
          </a:prstGeom>
        </p:spPr>
      </p:pic>
    </p:spTree>
    <p:extLst>
      <p:ext uri="{BB962C8B-B14F-4D97-AF65-F5344CB8AC3E}">
        <p14:creationId xmlns:p14="http://schemas.microsoft.com/office/powerpoint/2010/main" val="77151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BA3C7B-7099-3570-6FD9-F91B8A67C25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676053-ED3D-1892-2840-94D3DE9783EB}"/>
              </a:ext>
            </a:extLst>
          </p:cNvPr>
          <p:cNvPicPr>
            <a:picLocks noChangeAspect="1"/>
          </p:cNvPicPr>
          <p:nvPr userDrawn="1"/>
        </p:nvPicPr>
        <p:blipFill rotWithShape="1">
          <a:blip r:embed="rId2">
            <a:alphaModFix amt="10000"/>
          </a:blip>
          <a:srcRect b="67044"/>
          <a:stretch/>
        </p:blipFill>
        <p:spPr>
          <a:xfrm>
            <a:off x="-1" y="0"/>
            <a:ext cx="12192001" cy="6858000"/>
          </a:xfrm>
          <a:prstGeom prst="rect">
            <a:avLst/>
          </a:prstGeom>
        </p:spPr>
      </p:pic>
      <p:sp>
        <p:nvSpPr>
          <p:cNvPr id="18" name="Title Placeholder 16">
            <a:extLst>
              <a:ext uri="{FF2B5EF4-FFF2-40B4-BE49-F238E27FC236}">
                <a16:creationId xmlns:a16="http://schemas.microsoft.com/office/drawing/2014/main" id="{6187AA51-DCD0-FA24-9C70-319C129FD60D}"/>
              </a:ext>
            </a:extLst>
          </p:cNvPr>
          <p:cNvSpPr>
            <a:spLocks noGrp="1"/>
          </p:cNvSpPr>
          <p:nvPr>
            <p:ph type="title" hasCustomPrompt="1"/>
          </p:nvPr>
        </p:nvSpPr>
        <p:spPr>
          <a:xfrm>
            <a:off x="786063" y="2442975"/>
            <a:ext cx="8746773" cy="1118104"/>
          </a:xfrm>
          <a:prstGeom prst="rect">
            <a:avLst/>
          </a:prstGeom>
        </p:spPr>
        <p:txBody>
          <a:bodyPr vert="horz" lIns="91440" tIns="45720" rIns="91440" bIns="45720" rtlCol="0" anchor="b">
            <a:normAutofit/>
          </a:bodyPr>
          <a:lstStyle>
            <a:lvl1pPr>
              <a:defRPr sz="44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US"/>
              <a:t>DIVIDER SLIDE</a:t>
            </a:r>
          </a:p>
        </p:txBody>
      </p:sp>
      <p:pic>
        <p:nvPicPr>
          <p:cNvPr id="2" name="Picture 1">
            <a:extLst>
              <a:ext uri="{FF2B5EF4-FFF2-40B4-BE49-F238E27FC236}">
                <a16:creationId xmlns:a16="http://schemas.microsoft.com/office/drawing/2014/main" id="{2626A265-FA70-98AA-04C2-51B27EBBA2CB}"/>
              </a:ext>
            </a:extLst>
          </p:cNvPr>
          <p:cNvPicPr>
            <a:picLocks noChangeAspect="1"/>
          </p:cNvPicPr>
          <p:nvPr userDrawn="1"/>
        </p:nvPicPr>
        <p:blipFill>
          <a:blip r:embed="rId3"/>
          <a:srcRect/>
          <a:stretch/>
        </p:blipFill>
        <p:spPr>
          <a:xfrm>
            <a:off x="9712076" y="294293"/>
            <a:ext cx="2060978" cy="548639"/>
          </a:xfrm>
          <a:prstGeom prst="rect">
            <a:avLst/>
          </a:prstGeom>
        </p:spPr>
      </p:pic>
      <p:sp>
        <p:nvSpPr>
          <p:cNvPr id="6" name="Text Placeholder 10">
            <a:extLst>
              <a:ext uri="{FF2B5EF4-FFF2-40B4-BE49-F238E27FC236}">
                <a16:creationId xmlns:a16="http://schemas.microsoft.com/office/drawing/2014/main" id="{C0A72692-BAF3-2DF5-7B2A-EA08406C2F64}"/>
              </a:ext>
            </a:extLst>
          </p:cNvPr>
          <p:cNvSpPr>
            <a:spLocks noGrp="1"/>
          </p:cNvSpPr>
          <p:nvPr>
            <p:ph type="body" sz="quarter" idx="16" hasCustomPrompt="1"/>
          </p:nvPr>
        </p:nvSpPr>
        <p:spPr>
          <a:xfrm>
            <a:off x="786063" y="3654894"/>
            <a:ext cx="8538224" cy="391144"/>
          </a:xfrm>
          <a:prstGeom prst="rect">
            <a:avLst/>
          </a:prstGeom>
        </p:spPr>
        <p:txBody>
          <a:bodyPr anchor="ctr"/>
          <a:lstStyle>
            <a:lvl1pPr marL="0" indent="0">
              <a:lnSpc>
                <a:spcPct val="100000"/>
              </a:lnSpc>
              <a:spcBef>
                <a:spcPts val="1200"/>
              </a:spcBef>
              <a:buFontTx/>
              <a:buNone/>
              <a:defRPr sz="2000" b="0" i="1">
                <a:solidFill>
                  <a:schemeClr val="accent2">
                    <a:lumMod val="20000"/>
                    <a:lumOff val="80000"/>
                  </a:schemeClr>
                </a:solidFill>
                <a:latin typeface="+mn-lt"/>
                <a:ea typeface="Verdana" panose="020B0604030504040204" pitchFamily="34" charset="0"/>
                <a:cs typeface="Verdana" panose="020B0604030504040204" pitchFamily="34" charset="0"/>
              </a:defRPr>
            </a:lvl1pPr>
          </a:lstStyle>
          <a:p>
            <a:pPr lvl="0"/>
            <a:r>
              <a:rPr lang="en-US"/>
              <a:t>Subhead</a:t>
            </a:r>
          </a:p>
        </p:txBody>
      </p:sp>
    </p:spTree>
    <p:extLst>
      <p:ext uri="{BB962C8B-B14F-4D97-AF65-F5344CB8AC3E}">
        <p14:creationId xmlns:p14="http://schemas.microsoft.com/office/powerpoint/2010/main" val="3994987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BA3C7B-7099-3570-6FD9-F91B8A67C25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62DD4D-78F8-923C-17D7-9A6A2000AB47}"/>
              </a:ext>
            </a:extLst>
          </p:cNvPr>
          <p:cNvPicPr>
            <a:picLocks noChangeAspect="1"/>
          </p:cNvPicPr>
          <p:nvPr userDrawn="1"/>
        </p:nvPicPr>
        <p:blipFill rotWithShape="1">
          <a:blip r:embed="rId2">
            <a:alphaModFix amt="10000"/>
          </a:blip>
          <a:srcRect b="67044"/>
          <a:stretch/>
        </p:blipFill>
        <p:spPr>
          <a:xfrm>
            <a:off x="-1" y="0"/>
            <a:ext cx="12192001" cy="6858000"/>
          </a:xfrm>
          <a:prstGeom prst="rect">
            <a:avLst/>
          </a:prstGeom>
        </p:spPr>
      </p:pic>
      <p:sp>
        <p:nvSpPr>
          <p:cNvPr id="18" name="Title Placeholder 16">
            <a:extLst>
              <a:ext uri="{FF2B5EF4-FFF2-40B4-BE49-F238E27FC236}">
                <a16:creationId xmlns:a16="http://schemas.microsoft.com/office/drawing/2014/main" id="{6187AA51-DCD0-FA24-9C70-319C129FD60D}"/>
              </a:ext>
            </a:extLst>
          </p:cNvPr>
          <p:cNvSpPr>
            <a:spLocks noGrp="1"/>
          </p:cNvSpPr>
          <p:nvPr>
            <p:ph type="title" hasCustomPrompt="1"/>
          </p:nvPr>
        </p:nvSpPr>
        <p:spPr>
          <a:xfrm>
            <a:off x="786063" y="2453135"/>
            <a:ext cx="8746773" cy="1118104"/>
          </a:xfrm>
          <a:prstGeom prst="rect">
            <a:avLst/>
          </a:prstGeom>
        </p:spPr>
        <p:txBody>
          <a:bodyPr vert="horz" lIns="91440" tIns="45720" rIns="91440" bIns="45720" rtlCol="0" anchor="b">
            <a:normAutofit/>
          </a:bodyPr>
          <a:lstStyle>
            <a:lvl1pPr>
              <a:defRPr sz="4400" b="1" i="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a:t>DIVIDER SLIDE</a:t>
            </a:r>
          </a:p>
        </p:txBody>
      </p:sp>
      <p:pic>
        <p:nvPicPr>
          <p:cNvPr id="2" name="Picture 1">
            <a:extLst>
              <a:ext uri="{FF2B5EF4-FFF2-40B4-BE49-F238E27FC236}">
                <a16:creationId xmlns:a16="http://schemas.microsoft.com/office/drawing/2014/main" id="{477EEED2-AC50-9962-A766-CDEDA5AABD0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709299" y="291416"/>
            <a:ext cx="2060981" cy="548640"/>
          </a:xfrm>
          <a:prstGeom prst="rect">
            <a:avLst/>
          </a:prstGeom>
        </p:spPr>
      </p:pic>
      <p:sp>
        <p:nvSpPr>
          <p:cNvPr id="6" name="Text Placeholder 10">
            <a:extLst>
              <a:ext uri="{FF2B5EF4-FFF2-40B4-BE49-F238E27FC236}">
                <a16:creationId xmlns:a16="http://schemas.microsoft.com/office/drawing/2014/main" id="{10E34C35-7FA4-C4A2-D9BE-26F5C1FA3247}"/>
              </a:ext>
            </a:extLst>
          </p:cNvPr>
          <p:cNvSpPr>
            <a:spLocks noGrp="1"/>
          </p:cNvSpPr>
          <p:nvPr>
            <p:ph type="body" sz="quarter" idx="16" hasCustomPrompt="1"/>
          </p:nvPr>
        </p:nvSpPr>
        <p:spPr>
          <a:xfrm>
            <a:off x="786063" y="3654894"/>
            <a:ext cx="8538224" cy="391144"/>
          </a:xfrm>
          <a:prstGeom prst="rect">
            <a:avLst/>
          </a:prstGeom>
        </p:spPr>
        <p:txBody>
          <a:bodyPr anchor="ctr"/>
          <a:lstStyle>
            <a:lvl1pPr marL="0" indent="0">
              <a:lnSpc>
                <a:spcPct val="100000"/>
              </a:lnSpc>
              <a:spcBef>
                <a:spcPts val="1200"/>
              </a:spcBef>
              <a:buFontTx/>
              <a:buNone/>
              <a:defRPr sz="2000" b="0" i="1">
                <a:solidFill>
                  <a:schemeClr val="bg2"/>
                </a:solidFill>
                <a:latin typeface="+mn-lt"/>
                <a:ea typeface="Verdana" panose="020B0604030504040204" pitchFamily="34" charset="0"/>
                <a:cs typeface="Verdana" panose="020B0604030504040204" pitchFamily="34" charset="0"/>
              </a:defRPr>
            </a:lvl1pPr>
          </a:lstStyle>
          <a:p>
            <a:pPr lvl="0"/>
            <a:r>
              <a:rPr lang="en-US"/>
              <a:t>Subhead</a:t>
            </a:r>
          </a:p>
        </p:txBody>
      </p:sp>
    </p:spTree>
    <p:extLst>
      <p:ext uri="{BB962C8B-B14F-4D97-AF65-F5344CB8AC3E}">
        <p14:creationId xmlns:p14="http://schemas.microsoft.com/office/powerpoint/2010/main" val="35681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Open templ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0E2DB-91C9-85BA-9E0F-B2174D9CDE56}"/>
              </a:ext>
            </a:extLst>
          </p:cNvPr>
          <p:cNvSpPr/>
          <p:nvPr userDrawn="1"/>
        </p:nvSpPr>
        <p:spPr>
          <a:xfrm>
            <a:off x="1" y="0"/>
            <a:ext cx="12192000" cy="6873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214547D5-5F83-0C9F-CE42-58B5AF80832F}"/>
              </a:ext>
            </a:extLst>
          </p:cNvPr>
          <p:cNvPicPr>
            <a:picLocks noChangeAspect="1"/>
          </p:cNvPicPr>
          <p:nvPr userDrawn="1"/>
        </p:nvPicPr>
        <p:blipFill rotWithShape="1">
          <a:blip r:embed="rId2"/>
          <a:srcRect l="-6152" t="-1128" r="-2466" b="-899"/>
          <a:stretch/>
        </p:blipFill>
        <p:spPr>
          <a:xfrm>
            <a:off x="5025583" y="40341"/>
            <a:ext cx="7203542" cy="6766560"/>
          </a:xfrm>
          <a:prstGeom prst="rect">
            <a:avLst/>
          </a:prstGeom>
        </p:spPr>
      </p:pic>
      <p:sp>
        <p:nvSpPr>
          <p:cNvPr id="18" name="Title Placeholder 16">
            <a:extLst>
              <a:ext uri="{FF2B5EF4-FFF2-40B4-BE49-F238E27FC236}">
                <a16:creationId xmlns:a16="http://schemas.microsoft.com/office/drawing/2014/main" id="{6187AA51-DCD0-FA24-9C70-319C129FD60D}"/>
              </a:ext>
            </a:extLst>
          </p:cNvPr>
          <p:cNvSpPr>
            <a:spLocks noGrp="1"/>
          </p:cNvSpPr>
          <p:nvPr>
            <p:ph type="title" hasCustomPrompt="1"/>
          </p:nvPr>
        </p:nvSpPr>
        <p:spPr>
          <a:xfrm>
            <a:off x="425965" y="2598696"/>
            <a:ext cx="4356208" cy="1652336"/>
          </a:xfrm>
          <a:prstGeom prst="rect">
            <a:avLst/>
          </a:prstGeom>
        </p:spPr>
        <p:txBody>
          <a:bodyPr vert="horz" lIns="91440" tIns="45720" rIns="91440" bIns="45720" rtlCol="0" anchor="ctr">
            <a:normAutofit/>
          </a:bodyPr>
          <a:lstStyle>
            <a:lvl1pPr algn="l">
              <a:defRPr sz="4200" b="1" i="0">
                <a:solidFill>
                  <a:schemeClr val="accent5"/>
                </a:solidFill>
                <a:latin typeface="Arial" panose="020B0604020202020204" pitchFamily="34" charset="0"/>
                <a:ea typeface="Verdana" panose="020B0604030504040204" pitchFamily="34" charset="0"/>
                <a:cs typeface="Arial" panose="020B0604020202020204" pitchFamily="34" charset="0"/>
              </a:defRPr>
            </a:lvl1pPr>
          </a:lstStyle>
          <a:p>
            <a:r>
              <a:rPr lang="en-US"/>
              <a:t>Corporate Presentation</a:t>
            </a:r>
          </a:p>
        </p:txBody>
      </p:sp>
      <p:sp>
        <p:nvSpPr>
          <p:cNvPr id="19" name="Text Placeholder 6">
            <a:extLst>
              <a:ext uri="{FF2B5EF4-FFF2-40B4-BE49-F238E27FC236}">
                <a16:creationId xmlns:a16="http://schemas.microsoft.com/office/drawing/2014/main" id="{666152B3-877A-2ACE-A200-B282813496D6}"/>
              </a:ext>
            </a:extLst>
          </p:cNvPr>
          <p:cNvSpPr>
            <a:spLocks noGrp="1"/>
          </p:cNvSpPr>
          <p:nvPr>
            <p:ph type="body" sz="quarter" idx="10" hasCustomPrompt="1"/>
          </p:nvPr>
        </p:nvSpPr>
        <p:spPr>
          <a:xfrm>
            <a:off x="425965" y="4425347"/>
            <a:ext cx="4356208" cy="455535"/>
          </a:xfrm>
          <a:prstGeom prst="rect">
            <a:avLst/>
          </a:prstGeom>
        </p:spPr>
        <p:txBody>
          <a:bodyPr anchor="ctr"/>
          <a:lstStyle>
            <a:lvl1pPr marL="0" indent="0">
              <a:buFontTx/>
              <a:buNone/>
              <a:defRPr sz="2000" b="0" i="1">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Subhead</a:t>
            </a:r>
          </a:p>
        </p:txBody>
      </p:sp>
      <p:pic>
        <p:nvPicPr>
          <p:cNvPr id="5" name="Picture 4">
            <a:extLst>
              <a:ext uri="{FF2B5EF4-FFF2-40B4-BE49-F238E27FC236}">
                <a16:creationId xmlns:a16="http://schemas.microsoft.com/office/drawing/2014/main" id="{F8A9788E-7BE6-8DFC-F6AC-D64C28BE95F5}"/>
              </a:ext>
            </a:extLst>
          </p:cNvPr>
          <p:cNvPicPr>
            <a:picLocks noChangeAspect="1"/>
          </p:cNvPicPr>
          <p:nvPr userDrawn="1"/>
        </p:nvPicPr>
        <p:blipFill>
          <a:blip r:embed="rId3"/>
          <a:srcRect/>
          <a:stretch/>
        </p:blipFill>
        <p:spPr>
          <a:xfrm>
            <a:off x="454541" y="413571"/>
            <a:ext cx="2473178" cy="658368"/>
          </a:xfrm>
          <a:prstGeom prst="rect">
            <a:avLst/>
          </a:prstGeom>
        </p:spPr>
      </p:pic>
    </p:spTree>
    <p:extLst>
      <p:ext uri="{BB962C8B-B14F-4D97-AF65-F5344CB8AC3E}">
        <p14:creationId xmlns:p14="http://schemas.microsoft.com/office/powerpoint/2010/main" val="1194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with subhead light purp">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7415" t="16262" r="-1812"/>
          <a:stretch/>
        </p:blipFill>
        <p:spPr>
          <a:xfrm>
            <a:off x="0" y="0"/>
            <a:ext cx="690784" cy="6858000"/>
          </a:xfrm>
          <a:prstGeom prst="rect">
            <a:avLst/>
          </a:prstGeom>
        </p:spPr>
      </p:pic>
      <p:sp>
        <p:nvSpPr>
          <p:cNvPr id="11" name="Text Placeholder 13">
            <a:extLst>
              <a:ext uri="{FF2B5EF4-FFF2-40B4-BE49-F238E27FC236}">
                <a16:creationId xmlns:a16="http://schemas.microsoft.com/office/drawing/2014/main" id="{AAC7312F-E561-5E26-A0A2-2CD29E4748D9}"/>
              </a:ext>
            </a:extLst>
          </p:cNvPr>
          <p:cNvSpPr>
            <a:spLocks noGrp="1"/>
          </p:cNvSpPr>
          <p:nvPr>
            <p:ph type="body" sz="quarter" idx="15" hasCustomPrompt="1"/>
          </p:nvPr>
        </p:nvSpPr>
        <p:spPr>
          <a:xfrm>
            <a:off x="1032445" y="272717"/>
            <a:ext cx="8384271"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Lorem Ipsum Body Slide</a:t>
            </a:r>
          </a:p>
        </p:txBody>
      </p:sp>
      <p:sp>
        <p:nvSpPr>
          <p:cNvPr id="13" name="Text Placeholder 10">
            <a:extLst>
              <a:ext uri="{FF2B5EF4-FFF2-40B4-BE49-F238E27FC236}">
                <a16:creationId xmlns:a16="http://schemas.microsoft.com/office/drawing/2014/main" id="{BCE76445-8179-46F6-5F06-3A80FE812A47}"/>
              </a:ext>
            </a:extLst>
          </p:cNvPr>
          <p:cNvSpPr>
            <a:spLocks noGrp="1"/>
          </p:cNvSpPr>
          <p:nvPr>
            <p:ph type="body" sz="quarter" idx="14" hasCustomPrompt="1"/>
          </p:nvPr>
        </p:nvSpPr>
        <p:spPr>
          <a:xfrm>
            <a:off x="994612" y="2043953"/>
            <a:ext cx="10672466" cy="3724835"/>
          </a:xfrm>
          <a:prstGeom prst="rect">
            <a:avLst/>
          </a:prstGeom>
        </p:spPr>
        <p:txBody>
          <a:bodyPr/>
          <a:lstStyle>
            <a:lvl1pPr marL="0" indent="0">
              <a:lnSpc>
                <a:spcPct val="100000"/>
              </a:lnSpc>
              <a:spcBef>
                <a:spcPts val="1200"/>
              </a:spcBef>
              <a:buFontTx/>
              <a:buNone/>
              <a:defRPr sz="2000" b="0" i="0">
                <a:solidFill>
                  <a:schemeClr val="tx1"/>
                </a:solidFill>
                <a:latin typeface="+mn-lt"/>
                <a:ea typeface="Verdana" panose="020B0604030504040204" pitchFamily="34" charset="0"/>
                <a:cs typeface="Verdana" panose="020B0604030504040204" pitchFamily="34" charset="0"/>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a:t>
            </a:r>
            <a:r>
              <a:rPr lang="en-US" err="1"/>
              <a:t>orci</a:t>
            </a:r>
            <a:r>
              <a:rPr lang="en-US"/>
              <a:t>. </a:t>
            </a:r>
          </a:p>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a:p>
            <a:r>
              <a:rPr lang="en-US"/>
              <a:t>Lorem ipsum dolor sit </a:t>
            </a:r>
            <a:r>
              <a:rPr lang="en-US" err="1"/>
              <a:t>amet</a:t>
            </a:r>
            <a:r>
              <a:rPr lang="en-US"/>
              <a:t>. Sit </a:t>
            </a:r>
            <a:r>
              <a:rPr lang="en-US" err="1"/>
              <a:t>similique</a:t>
            </a:r>
            <a:r>
              <a:rPr lang="en-US"/>
              <a:t> nemo sit </a:t>
            </a:r>
            <a:r>
              <a:rPr lang="en-US" err="1"/>
              <a:t>consequuntur</a:t>
            </a:r>
            <a:r>
              <a:rPr lang="en-US"/>
              <a:t> </a:t>
            </a:r>
            <a:r>
              <a:rPr lang="en-US" err="1"/>
              <a:t>earum</a:t>
            </a:r>
            <a:r>
              <a:rPr lang="en-US"/>
              <a:t> et ipsum </a:t>
            </a:r>
            <a:r>
              <a:rPr lang="en-US" err="1"/>
              <a:t>officiis</a:t>
            </a:r>
            <a:r>
              <a:rPr lang="en-US"/>
              <a:t> </a:t>
            </a:r>
            <a:r>
              <a:rPr lang="en-US" err="1"/>
              <a:t>ea</a:t>
            </a:r>
            <a:r>
              <a:rPr lang="en-US"/>
              <a:t> </a:t>
            </a:r>
            <a:r>
              <a:rPr lang="en-US" err="1"/>
              <a:t>earum</a:t>
            </a:r>
            <a:r>
              <a:rPr lang="en-US"/>
              <a:t> </a:t>
            </a:r>
            <a:r>
              <a:rPr lang="en-US" err="1"/>
              <a:t>expedita</a:t>
            </a:r>
            <a:r>
              <a:rPr lang="en-US"/>
              <a:t> non </a:t>
            </a:r>
            <a:r>
              <a:rPr lang="en-US" err="1"/>
              <a:t>veritatis</a:t>
            </a:r>
            <a:r>
              <a:rPr lang="en-US"/>
              <a:t> </a:t>
            </a:r>
            <a:r>
              <a:rPr lang="en-US" err="1"/>
              <a:t>consequatur</a:t>
            </a:r>
            <a:r>
              <a:rPr lang="en-US"/>
              <a:t>. </a:t>
            </a:r>
          </a:p>
        </p:txBody>
      </p:sp>
      <p:pic>
        <p:nvPicPr>
          <p:cNvPr id="16" name="Picture 15">
            <a:extLst>
              <a:ext uri="{FF2B5EF4-FFF2-40B4-BE49-F238E27FC236}">
                <a16:creationId xmlns:a16="http://schemas.microsoft.com/office/drawing/2014/main" id="{53C77776-F508-9C63-C8C8-334E60492317}"/>
              </a:ext>
            </a:extLst>
          </p:cNvPr>
          <p:cNvPicPr>
            <a:picLocks noChangeAspect="1"/>
          </p:cNvPicPr>
          <p:nvPr userDrawn="1"/>
        </p:nvPicPr>
        <p:blipFill>
          <a:blip r:embed="rId3"/>
          <a:srcRect/>
          <a:stretch/>
        </p:blipFill>
        <p:spPr>
          <a:xfrm>
            <a:off x="9712078" y="294293"/>
            <a:ext cx="2060974" cy="548639"/>
          </a:xfrm>
          <a:prstGeom prst="rect">
            <a:avLst/>
          </a:prstGeom>
        </p:spPr>
      </p:pic>
      <p:sp>
        <p:nvSpPr>
          <p:cNvPr id="26" name="Text Placeholder 10">
            <a:extLst>
              <a:ext uri="{FF2B5EF4-FFF2-40B4-BE49-F238E27FC236}">
                <a16:creationId xmlns:a16="http://schemas.microsoft.com/office/drawing/2014/main" id="{7924D94F-86EA-6B2F-B2F0-0DBB57B263C1}"/>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3"/>
                </a:solidFill>
                <a:latin typeface="+mn-lt"/>
                <a:ea typeface="Verdana" panose="020B0604030504040204" pitchFamily="34" charset="0"/>
                <a:cs typeface="Verdana" panose="020B0604030504040204" pitchFamily="34" charset="0"/>
              </a:defRPr>
            </a:lvl1pPr>
          </a:lstStyle>
          <a:p>
            <a:pPr lvl="0"/>
            <a:r>
              <a:rPr lang="en-US"/>
              <a:t>Subhead</a:t>
            </a:r>
          </a:p>
        </p:txBody>
      </p:sp>
    </p:spTree>
    <p:extLst>
      <p:ext uri="{BB962C8B-B14F-4D97-AF65-F5344CB8AC3E}">
        <p14:creationId xmlns:p14="http://schemas.microsoft.com/office/powerpoint/2010/main" val="330695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aragraphs Te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7389" t="16256" r="-1173"/>
          <a:stretch/>
        </p:blipFill>
        <p:spPr>
          <a:xfrm>
            <a:off x="-1" y="0"/>
            <a:ext cx="661417" cy="6858000"/>
          </a:xfrm>
          <a:prstGeom prst="rect">
            <a:avLst/>
          </a:prstGeom>
        </p:spPr>
      </p:pic>
      <p:sp>
        <p:nvSpPr>
          <p:cNvPr id="11" name="Text Placeholder 13">
            <a:extLst>
              <a:ext uri="{FF2B5EF4-FFF2-40B4-BE49-F238E27FC236}">
                <a16:creationId xmlns:a16="http://schemas.microsoft.com/office/drawing/2014/main" id="{AAC7312F-E561-5E26-A0A2-2CD29E4748D9}"/>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 Two Paragraphs</a:t>
            </a:r>
          </a:p>
        </p:txBody>
      </p:sp>
      <p:sp>
        <p:nvSpPr>
          <p:cNvPr id="26" name="Text Placeholder 10">
            <a:extLst>
              <a:ext uri="{FF2B5EF4-FFF2-40B4-BE49-F238E27FC236}">
                <a16:creationId xmlns:a16="http://schemas.microsoft.com/office/drawing/2014/main" id="{7924D94F-86EA-6B2F-B2F0-0DBB57B263C1}"/>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tx2"/>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2" name="Text Placeholder 10">
            <a:extLst>
              <a:ext uri="{FF2B5EF4-FFF2-40B4-BE49-F238E27FC236}">
                <a16:creationId xmlns:a16="http://schemas.microsoft.com/office/drawing/2014/main" id="{DB35A76F-845A-8069-0A05-D4812825E10B}"/>
              </a:ext>
            </a:extLst>
          </p:cNvPr>
          <p:cNvSpPr>
            <a:spLocks noGrp="1"/>
          </p:cNvSpPr>
          <p:nvPr>
            <p:ph type="body" sz="quarter" idx="17" hasCustomPrompt="1"/>
          </p:nvPr>
        </p:nvSpPr>
        <p:spPr>
          <a:xfrm>
            <a:off x="994612" y="2038012"/>
            <a:ext cx="5048113" cy="3477198"/>
          </a:xfrm>
          <a:prstGeom prst="rect">
            <a:avLst/>
          </a:prstGeom>
        </p:spPr>
        <p:txBody>
          <a:bodyPr/>
          <a:lstStyle>
            <a:lvl1pPr marL="0" indent="0">
              <a:lnSpc>
                <a:spcPct val="100000"/>
              </a:lnSpc>
              <a:spcBef>
                <a:spcPts val="1200"/>
              </a:spcBef>
              <a:buFontTx/>
              <a:buNone/>
              <a:defRPr sz="2000" b="0" i="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 name="Text Placeholder 10">
            <a:extLst>
              <a:ext uri="{FF2B5EF4-FFF2-40B4-BE49-F238E27FC236}">
                <a16:creationId xmlns:a16="http://schemas.microsoft.com/office/drawing/2014/main" id="{76FE68CC-A544-7429-F9AE-9A0A580304B7}"/>
              </a:ext>
            </a:extLst>
          </p:cNvPr>
          <p:cNvSpPr>
            <a:spLocks noGrp="1"/>
          </p:cNvSpPr>
          <p:nvPr>
            <p:ph type="body" sz="quarter" idx="18" hasCustomPrompt="1"/>
          </p:nvPr>
        </p:nvSpPr>
        <p:spPr>
          <a:xfrm>
            <a:off x="6616621" y="2038012"/>
            <a:ext cx="5048113" cy="3477198"/>
          </a:xfrm>
          <a:prstGeom prst="rect">
            <a:avLst/>
          </a:prstGeom>
        </p:spPr>
        <p:txBody>
          <a:bodyPr/>
          <a:lstStyle>
            <a:lvl1pPr marL="0" indent="0">
              <a:lnSpc>
                <a:spcPct val="100000"/>
              </a:lnSpc>
              <a:spcBef>
                <a:spcPts val="1200"/>
              </a:spcBef>
              <a:buFontTx/>
              <a:buNone/>
              <a:defRPr sz="2000" b="0" i="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Et malesuada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 Lorem ipsum dolor sit amet, consectetuer adipiscing elit. Maecenas porttitor congue massa. Fusce posuere, magna sed pulvinar ultricies, purus lectus malesuada libero, sit amet commodo magna eros quis urna. Consectetuer adipiscing elit porttitor congue et massa. Nunc </a:t>
            </a:r>
            <a:r>
              <a:rPr lang="en-US" err="1"/>
              <a:t>viverra</a:t>
            </a:r>
            <a:r>
              <a:rPr lang="en-US"/>
              <a:t> </a:t>
            </a:r>
            <a:r>
              <a:rPr lang="en-US" err="1"/>
              <a:t>imperdiet</a:t>
            </a:r>
            <a:r>
              <a:rPr lang="en-US"/>
              <a:t> </a:t>
            </a:r>
            <a:r>
              <a:rPr lang="en-US" err="1"/>
              <a:t>enim</a:t>
            </a:r>
            <a:r>
              <a:rPr lang="en-US"/>
              <a:t>. </a:t>
            </a:r>
          </a:p>
        </p:txBody>
      </p:sp>
      <p:pic>
        <p:nvPicPr>
          <p:cNvPr id="4" name="Picture 3">
            <a:extLst>
              <a:ext uri="{FF2B5EF4-FFF2-40B4-BE49-F238E27FC236}">
                <a16:creationId xmlns:a16="http://schemas.microsoft.com/office/drawing/2014/main" id="{34E55EBD-BE15-B640-7739-EA97B38B76AD}"/>
              </a:ext>
            </a:extLst>
          </p:cNvPr>
          <p:cNvPicPr>
            <a:picLocks noChangeAspect="1"/>
          </p:cNvPicPr>
          <p:nvPr userDrawn="1"/>
        </p:nvPicPr>
        <p:blipFill>
          <a:blip r:embed="rId3"/>
          <a:srcRect/>
          <a:stretch/>
        </p:blipFill>
        <p:spPr>
          <a:xfrm>
            <a:off x="9712078" y="294293"/>
            <a:ext cx="2060974" cy="548639"/>
          </a:xfrm>
          <a:prstGeom prst="rect">
            <a:avLst/>
          </a:prstGeom>
        </p:spPr>
      </p:pic>
    </p:spTree>
    <p:extLst>
      <p:ext uri="{BB962C8B-B14F-4D97-AF65-F5344CB8AC3E}">
        <p14:creationId xmlns:p14="http://schemas.microsoft.com/office/powerpoint/2010/main" val="192375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1 bullet purp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7353" t="16289" r="-1671" b="142"/>
          <a:stretch/>
        </p:blipFill>
        <p:spPr>
          <a:xfrm>
            <a:off x="0" y="1"/>
            <a:ext cx="688440" cy="6858000"/>
          </a:xfrm>
          <a:prstGeom prst="rect">
            <a:avLst/>
          </a:prstGeom>
        </p:spPr>
      </p:pic>
      <p:sp>
        <p:nvSpPr>
          <p:cNvPr id="6" name="Text Placeholder 13">
            <a:extLst>
              <a:ext uri="{FF2B5EF4-FFF2-40B4-BE49-F238E27FC236}">
                <a16:creationId xmlns:a16="http://schemas.microsoft.com/office/drawing/2014/main" id="{E2E0662F-18AD-14F4-16CE-596339B42D79}"/>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 Bullet One Column</a:t>
            </a:r>
          </a:p>
        </p:txBody>
      </p:sp>
      <p:sp>
        <p:nvSpPr>
          <p:cNvPr id="7" name="Text Placeholder 10">
            <a:extLst>
              <a:ext uri="{FF2B5EF4-FFF2-40B4-BE49-F238E27FC236}">
                <a16:creationId xmlns:a16="http://schemas.microsoft.com/office/drawing/2014/main" id="{AADE3CB7-AAAA-2C64-178E-8A3D2F89F59E}"/>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2"/>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8" name="Text Placeholder 7">
            <a:extLst>
              <a:ext uri="{FF2B5EF4-FFF2-40B4-BE49-F238E27FC236}">
                <a16:creationId xmlns:a16="http://schemas.microsoft.com/office/drawing/2014/main" id="{D3F0F588-3FBA-185F-3EE3-679596DC5D1B}"/>
              </a:ext>
            </a:extLst>
          </p:cNvPr>
          <p:cNvSpPr>
            <a:spLocks noGrp="1"/>
          </p:cNvSpPr>
          <p:nvPr>
            <p:ph type="body" sz="quarter" idx="17" hasCustomPrompt="1"/>
          </p:nvPr>
        </p:nvSpPr>
        <p:spPr>
          <a:xfrm>
            <a:off x="994612" y="2045813"/>
            <a:ext cx="10589287" cy="3035488"/>
          </a:xfrm>
          <a:prstGeom prst="rect">
            <a:avLst/>
          </a:prstGeom>
        </p:spPr>
        <p:txBody>
          <a:bodyPr/>
          <a:lstStyle>
            <a:lvl1pPr>
              <a:lnSpc>
                <a:spcPct val="100000"/>
              </a:lnSpc>
              <a:spcBef>
                <a:spcPts val="400"/>
              </a:spcBef>
              <a:spcAft>
                <a:spcPts val="400"/>
              </a:spcAft>
              <a:buClr>
                <a:schemeClr val="accent2"/>
              </a:buClr>
              <a:defRPr sz="2000" b="0" i="0">
                <a:solidFill>
                  <a:schemeClr val="tx1"/>
                </a:solidFill>
                <a:latin typeface="+mn-lt"/>
                <a:ea typeface="Verdana" panose="020B0604030504040204" pitchFamily="34" charset="0"/>
                <a:cs typeface="Verdana" panose="020B0604030504040204" pitchFamily="34" charset="0"/>
              </a:defRPr>
            </a:lvl1pPr>
            <a:lvl2pPr>
              <a:lnSpc>
                <a:spcPct val="100000"/>
              </a:lnSpc>
              <a:spcBef>
                <a:spcPts val="400"/>
              </a:spcBef>
              <a:spcAft>
                <a:spcPts val="400"/>
              </a:spcAft>
              <a:buClr>
                <a:schemeClr val="accent2"/>
              </a:buClr>
              <a:defRPr sz="1800" b="0" i="0">
                <a:solidFill>
                  <a:schemeClr val="tx1"/>
                </a:solidFill>
                <a:latin typeface="+mn-lt"/>
                <a:ea typeface="Verdana" panose="020B0604030504040204" pitchFamily="34" charset="0"/>
                <a:cs typeface="Verdana" panose="020B0604030504040204" pitchFamily="34" charset="0"/>
              </a:defRPr>
            </a:lvl2pPr>
            <a:lvl3pPr>
              <a:lnSpc>
                <a:spcPct val="100000"/>
              </a:lnSpc>
              <a:spcBef>
                <a:spcPts val="400"/>
              </a:spcBef>
              <a:spcAft>
                <a:spcPts val="400"/>
              </a:spcAft>
              <a:buClr>
                <a:schemeClr val="accent2"/>
              </a:buClr>
              <a:defRPr sz="1600" b="0" i="0">
                <a:solidFill>
                  <a:schemeClr val="tx1"/>
                </a:solidFill>
                <a:latin typeface="+mn-lt"/>
                <a:ea typeface="Verdana" panose="020B0604030504040204" pitchFamily="34" charset="0"/>
                <a:cs typeface="Verdana" panose="020B0604030504040204" pitchFamily="34" charset="0"/>
              </a:defRPr>
            </a:lvl3pPr>
          </a:lstStyle>
          <a:p>
            <a:pPr lvl="0"/>
            <a:r>
              <a:rPr lang="en-US"/>
              <a:t>Bullet 1 Lorem ipsum dolor sit amet, consectetuer adipiscing elit porttitor congue</a:t>
            </a:r>
            <a:br>
              <a:rPr lang="en-US"/>
            </a:br>
            <a:r>
              <a:rPr lang="en-US"/>
              <a:t>et massa</a:t>
            </a:r>
          </a:p>
          <a:p>
            <a:pPr lvl="1"/>
            <a:r>
              <a:rPr lang="en-US"/>
              <a:t>Sub bullet Lorem ipsum dolor sit amet, consectetuer adipiscing elit</a:t>
            </a:r>
          </a:p>
          <a:p>
            <a:pPr lvl="2"/>
            <a:r>
              <a:rPr lang="en-US"/>
              <a:t>2nd sub bullet Lorem ipsum dolor sit amet, consectetuer adipiscing elit. Maecenas porttitor congue consectetuer massa</a:t>
            </a:r>
          </a:p>
          <a:p>
            <a:pPr lvl="2"/>
            <a:endParaRPr lang="en-US"/>
          </a:p>
        </p:txBody>
      </p:sp>
      <p:pic>
        <p:nvPicPr>
          <p:cNvPr id="2" name="Picture 1">
            <a:extLst>
              <a:ext uri="{FF2B5EF4-FFF2-40B4-BE49-F238E27FC236}">
                <a16:creationId xmlns:a16="http://schemas.microsoft.com/office/drawing/2014/main" id="{498C329C-2A03-C04A-55B5-C585AAA797E7}"/>
              </a:ext>
            </a:extLst>
          </p:cNvPr>
          <p:cNvPicPr>
            <a:picLocks noChangeAspect="1"/>
          </p:cNvPicPr>
          <p:nvPr userDrawn="1"/>
        </p:nvPicPr>
        <p:blipFill>
          <a:blip r:embed="rId3"/>
          <a:srcRect/>
          <a:stretch/>
        </p:blipFill>
        <p:spPr>
          <a:xfrm>
            <a:off x="9712078" y="294293"/>
            <a:ext cx="2060974" cy="548639"/>
          </a:xfrm>
          <a:prstGeom prst="rect">
            <a:avLst/>
          </a:prstGeom>
        </p:spPr>
      </p:pic>
    </p:spTree>
    <p:extLst>
      <p:ext uri="{BB962C8B-B14F-4D97-AF65-F5344CB8AC3E}">
        <p14:creationId xmlns:p14="http://schemas.microsoft.com/office/powerpoint/2010/main" val="190229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2 bullet green">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16194E0A-5599-1A99-607D-C9C0D0AA3997}"/>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 Bullet Two Column</a:t>
            </a:r>
          </a:p>
        </p:txBody>
      </p:sp>
      <p:sp>
        <p:nvSpPr>
          <p:cNvPr id="8" name="Text Placeholder 10">
            <a:extLst>
              <a:ext uri="{FF2B5EF4-FFF2-40B4-BE49-F238E27FC236}">
                <a16:creationId xmlns:a16="http://schemas.microsoft.com/office/drawing/2014/main" id="{D6A62206-2048-598A-1202-C746A5CB756C}"/>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6"/>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9" name="Text Placeholder 7">
            <a:extLst>
              <a:ext uri="{FF2B5EF4-FFF2-40B4-BE49-F238E27FC236}">
                <a16:creationId xmlns:a16="http://schemas.microsoft.com/office/drawing/2014/main" id="{0AEB1736-653A-E2E6-0C4A-C5524523107F}"/>
              </a:ext>
            </a:extLst>
          </p:cNvPr>
          <p:cNvSpPr>
            <a:spLocks noGrp="1"/>
          </p:cNvSpPr>
          <p:nvPr>
            <p:ph type="body" sz="quarter" idx="17" hasCustomPrompt="1"/>
          </p:nvPr>
        </p:nvSpPr>
        <p:spPr>
          <a:xfrm>
            <a:off x="994612" y="2045813"/>
            <a:ext cx="5192493" cy="3035488"/>
          </a:xfrm>
          <a:prstGeom prst="rect">
            <a:avLst/>
          </a:prstGeom>
        </p:spPr>
        <p:txBody>
          <a:bodyPr/>
          <a:lstStyle>
            <a:lvl1pPr>
              <a:lnSpc>
                <a:spcPct val="100000"/>
              </a:lnSpc>
              <a:spcBef>
                <a:spcPts val="400"/>
              </a:spcBef>
              <a:spcAft>
                <a:spcPts val="400"/>
              </a:spcAft>
              <a:buClr>
                <a:schemeClr val="accent6"/>
              </a:buClr>
              <a:defRPr sz="2000" b="0" i="0">
                <a:solidFill>
                  <a:schemeClr val="tx1"/>
                </a:solidFill>
                <a:latin typeface="+mn-lt"/>
                <a:ea typeface="Verdana" panose="020B0604030504040204" pitchFamily="34" charset="0"/>
                <a:cs typeface="Verdana" panose="020B0604030504040204" pitchFamily="34" charset="0"/>
              </a:defRPr>
            </a:lvl1pPr>
            <a:lvl2pPr>
              <a:lnSpc>
                <a:spcPct val="100000"/>
              </a:lnSpc>
              <a:spcBef>
                <a:spcPts val="400"/>
              </a:spcBef>
              <a:spcAft>
                <a:spcPts val="400"/>
              </a:spcAft>
              <a:buClr>
                <a:schemeClr val="accent6"/>
              </a:buClr>
              <a:defRPr sz="1800" b="0" i="0">
                <a:solidFill>
                  <a:schemeClr val="tx1"/>
                </a:solidFill>
                <a:latin typeface="+mn-lt"/>
                <a:ea typeface="Verdana" panose="020B0604030504040204" pitchFamily="34" charset="0"/>
                <a:cs typeface="Verdana" panose="020B0604030504040204" pitchFamily="34" charset="0"/>
              </a:defRPr>
            </a:lvl2pPr>
            <a:lvl3pPr>
              <a:lnSpc>
                <a:spcPct val="100000"/>
              </a:lnSpc>
              <a:spcBef>
                <a:spcPts val="400"/>
              </a:spcBef>
              <a:spcAft>
                <a:spcPts val="400"/>
              </a:spcAft>
              <a:buClr>
                <a:schemeClr val="accent6"/>
              </a:buClr>
              <a:defRPr sz="1600" b="0" i="0">
                <a:solidFill>
                  <a:schemeClr val="tx1"/>
                </a:solidFill>
                <a:latin typeface="+mn-lt"/>
                <a:ea typeface="Verdana" panose="020B0604030504040204" pitchFamily="34" charset="0"/>
                <a:cs typeface="Verdana" panose="020B0604030504040204" pitchFamily="34" charset="0"/>
              </a:defRPr>
            </a:lvl3pPr>
          </a:lstStyle>
          <a:p>
            <a:pPr lvl="0"/>
            <a:r>
              <a:rPr lang="en-US"/>
              <a:t>Bullet 1 Lorem ipsum dolor sit amet, consectetuer adipiscing elit porttitor congue et massa</a:t>
            </a:r>
          </a:p>
          <a:p>
            <a:pPr lvl="1"/>
            <a:r>
              <a:rPr lang="en-US"/>
              <a:t>Sub bullet Lorem ipsum dolor sit amet, consectetuer adipiscing elit</a:t>
            </a:r>
          </a:p>
          <a:p>
            <a:pPr lvl="2"/>
            <a:r>
              <a:rPr lang="en-US"/>
              <a:t>2nd sub bullet Lorem ipsum dolor sit amet, consectetuer adipiscing elit. Maecenas porttitor congue consectetuer massa</a:t>
            </a:r>
          </a:p>
          <a:p>
            <a:pPr lvl="2"/>
            <a:endParaRPr lang="en-US"/>
          </a:p>
        </p:txBody>
      </p:sp>
      <p:sp>
        <p:nvSpPr>
          <p:cNvPr id="10" name="Text Placeholder 7">
            <a:extLst>
              <a:ext uri="{FF2B5EF4-FFF2-40B4-BE49-F238E27FC236}">
                <a16:creationId xmlns:a16="http://schemas.microsoft.com/office/drawing/2014/main" id="{298CA7FE-BE61-3E82-D1F6-1767B32DEDA6}"/>
              </a:ext>
            </a:extLst>
          </p:cNvPr>
          <p:cNvSpPr>
            <a:spLocks noGrp="1"/>
          </p:cNvSpPr>
          <p:nvPr>
            <p:ph type="body" sz="quarter" idx="18" hasCustomPrompt="1"/>
          </p:nvPr>
        </p:nvSpPr>
        <p:spPr>
          <a:xfrm>
            <a:off x="6507906" y="2045813"/>
            <a:ext cx="5192493" cy="3035488"/>
          </a:xfrm>
          <a:prstGeom prst="rect">
            <a:avLst/>
          </a:prstGeom>
        </p:spPr>
        <p:txBody>
          <a:bodyPr/>
          <a:lstStyle>
            <a:lvl1pPr>
              <a:lnSpc>
                <a:spcPct val="100000"/>
              </a:lnSpc>
              <a:spcBef>
                <a:spcPts val="400"/>
              </a:spcBef>
              <a:spcAft>
                <a:spcPts val="400"/>
              </a:spcAft>
              <a:buClr>
                <a:schemeClr val="accent6"/>
              </a:buClr>
              <a:defRPr sz="2000" b="0" i="0">
                <a:solidFill>
                  <a:schemeClr val="tx1"/>
                </a:solidFill>
                <a:latin typeface="+mn-lt"/>
                <a:ea typeface="Verdana" panose="020B0604030504040204" pitchFamily="34" charset="0"/>
                <a:cs typeface="Verdana" panose="020B0604030504040204" pitchFamily="34" charset="0"/>
              </a:defRPr>
            </a:lvl1pPr>
            <a:lvl2pPr>
              <a:lnSpc>
                <a:spcPct val="100000"/>
              </a:lnSpc>
              <a:spcBef>
                <a:spcPts val="400"/>
              </a:spcBef>
              <a:spcAft>
                <a:spcPts val="400"/>
              </a:spcAft>
              <a:buClr>
                <a:schemeClr val="accent6"/>
              </a:buClr>
              <a:defRPr sz="1800" b="0" i="0">
                <a:solidFill>
                  <a:schemeClr val="tx1"/>
                </a:solidFill>
                <a:latin typeface="+mn-lt"/>
                <a:ea typeface="Verdana" panose="020B0604030504040204" pitchFamily="34" charset="0"/>
                <a:cs typeface="Verdana" panose="020B0604030504040204" pitchFamily="34" charset="0"/>
              </a:defRPr>
            </a:lvl2pPr>
            <a:lvl3pPr>
              <a:lnSpc>
                <a:spcPct val="100000"/>
              </a:lnSpc>
              <a:spcBef>
                <a:spcPts val="400"/>
              </a:spcBef>
              <a:spcAft>
                <a:spcPts val="400"/>
              </a:spcAft>
              <a:buClr>
                <a:schemeClr val="accent6"/>
              </a:buClr>
              <a:defRPr sz="1600" b="0" i="0">
                <a:solidFill>
                  <a:schemeClr val="tx1"/>
                </a:solidFill>
                <a:latin typeface="+mn-lt"/>
                <a:ea typeface="Verdana" panose="020B0604030504040204" pitchFamily="34" charset="0"/>
                <a:cs typeface="Verdana" panose="020B0604030504040204" pitchFamily="34" charset="0"/>
              </a:defRPr>
            </a:lvl3pPr>
          </a:lstStyle>
          <a:p>
            <a:pPr lvl="0"/>
            <a:r>
              <a:rPr lang="en-US"/>
              <a:t>Bullet 1 Lorem ipsum dolor sit amet, consectetuer adipiscing elit porttitor congue et massa</a:t>
            </a:r>
          </a:p>
          <a:p>
            <a:pPr lvl="1"/>
            <a:r>
              <a:rPr lang="en-US"/>
              <a:t>Sub bullet Lorem ipsum dolor sit amet, consectetuer adipiscing elit</a:t>
            </a:r>
          </a:p>
          <a:p>
            <a:pPr lvl="2"/>
            <a:r>
              <a:rPr lang="en-US"/>
              <a:t>2nd sub bullet Lorem ipsum dolor sit amet, consectetuer adipiscing elit. Maecenas porttitor congue consectetuer massa</a:t>
            </a:r>
          </a:p>
          <a:p>
            <a:pPr lvl="2"/>
            <a:endParaRPr lang="en-US"/>
          </a:p>
        </p:txBody>
      </p:sp>
      <p:pic>
        <p:nvPicPr>
          <p:cNvPr id="2" name="Picture 1">
            <a:extLst>
              <a:ext uri="{FF2B5EF4-FFF2-40B4-BE49-F238E27FC236}">
                <a16:creationId xmlns:a16="http://schemas.microsoft.com/office/drawing/2014/main" id="{4843CFD8-6FA2-5F91-C207-D0FF235D3C7D}"/>
              </a:ext>
            </a:extLst>
          </p:cNvPr>
          <p:cNvPicPr>
            <a:picLocks noChangeAspect="1"/>
          </p:cNvPicPr>
          <p:nvPr userDrawn="1"/>
        </p:nvPicPr>
        <p:blipFill>
          <a:blip r:embed="rId2"/>
          <a:srcRect/>
          <a:stretch/>
        </p:blipFill>
        <p:spPr>
          <a:xfrm>
            <a:off x="9712078" y="294293"/>
            <a:ext cx="2060974" cy="548639"/>
          </a:xfrm>
          <a:prstGeom prst="rect">
            <a:avLst/>
          </a:prstGeom>
        </p:spPr>
      </p:pic>
      <p:pic>
        <p:nvPicPr>
          <p:cNvPr id="3" name="Picture 2">
            <a:extLst>
              <a:ext uri="{FF2B5EF4-FFF2-40B4-BE49-F238E27FC236}">
                <a16:creationId xmlns:a16="http://schemas.microsoft.com/office/drawing/2014/main" id="{6D22A007-6579-B858-C5C5-8FB14BC37D7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7412" t="16209" r="-1179" b="164"/>
          <a:stretch/>
        </p:blipFill>
        <p:spPr>
          <a:xfrm>
            <a:off x="-1" y="1"/>
            <a:ext cx="661417" cy="6858000"/>
          </a:xfrm>
          <a:prstGeom prst="rect">
            <a:avLst/>
          </a:prstGeom>
        </p:spPr>
      </p:pic>
    </p:spTree>
    <p:extLst>
      <p:ext uri="{BB962C8B-B14F-4D97-AF65-F5344CB8AC3E}">
        <p14:creationId xmlns:p14="http://schemas.microsoft.com/office/powerpoint/2010/main" val="200331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dark purp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8C74C9A-C5EB-8704-A101-78E30B3AB4B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7395" t="16313" r="-42" b="140"/>
          <a:stretch/>
        </p:blipFill>
        <p:spPr>
          <a:xfrm>
            <a:off x="0" y="1"/>
            <a:ext cx="608230" cy="6858000"/>
          </a:xfrm>
          <a:prstGeom prst="rect">
            <a:avLst/>
          </a:prstGeom>
        </p:spPr>
      </p:pic>
      <p:sp>
        <p:nvSpPr>
          <p:cNvPr id="26" name="Text Placeholder 10">
            <a:extLst>
              <a:ext uri="{FF2B5EF4-FFF2-40B4-BE49-F238E27FC236}">
                <a16:creationId xmlns:a16="http://schemas.microsoft.com/office/drawing/2014/main" id="{7924D94F-86EA-6B2F-B2F0-0DBB57B263C1}"/>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1">
                    <a:lumMod val="40000"/>
                    <a:lumOff val="60000"/>
                  </a:schemeClr>
                </a:solidFill>
                <a:latin typeface="+mn-lt"/>
                <a:ea typeface="Verdana" panose="020B0604030504040204" pitchFamily="34" charset="0"/>
                <a:cs typeface="Verdana" panose="020B0604030504040204" pitchFamily="34" charset="0"/>
              </a:defRPr>
            </a:lvl1pPr>
          </a:lstStyle>
          <a:p>
            <a:pPr lvl="0"/>
            <a:r>
              <a:rPr lang="en-US"/>
              <a:t>Subhead</a:t>
            </a:r>
          </a:p>
        </p:txBody>
      </p:sp>
      <p:sp>
        <p:nvSpPr>
          <p:cNvPr id="3" name="Text Placeholder 13">
            <a:extLst>
              <a:ext uri="{FF2B5EF4-FFF2-40B4-BE49-F238E27FC236}">
                <a16:creationId xmlns:a16="http://schemas.microsoft.com/office/drawing/2014/main" id="{6EAD67EC-5CC8-9A11-5A3F-32183230C6BC}"/>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pic>
        <p:nvPicPr>
          <p:cNvPr id="2" name="Picture 1">
            <a:extLst>
              <a:ext uri="{FF2B5EF4-FFF2-40B4-BE49-F238E27FC236}">
                <a16:creationId xmlns:a16="http://schemas.microsoft.com/office/drawing/2014/main" id="{F25BB0B2-EDD8-BAC8-1AD7-C6B024324D68}"/>
              </a:ext>
            </a:extLst>
          </p:cNvPr>
          <p:cNvPicPr>
            <a:picLocks noChangeAspect="1"/>
          </p:cNvPicPr>
          <p:nvPr userDrawn="1"/>
        </p:nvPicPr>
        <p:blipFill>
          <a:blip r:embed="rId3"/>
          <a:srcRect/>
          <a:stretch/>
        </p:blipFill>
        <p:spPr>
          <a:xfrm>
            <a:off x="9712078" y="294293"/>
            <a:ext cx="2060974" cy="548639"/>
          </a:xfrm>
          <a:prstGeom prst="rect">
            <a:avLst/>
          </a:prstGeom>
        </p:spPr>
      </p:pic>
    </p:spTree>
    <p:extLst>
      <p:ext uri="{BB962C8B-B14F-4D97-AF65-F5344CB8AC3E}">
        <p14:creationId xmlns:p14="http://schemas.microsoft.com/office/powerpoint/2010/main" val="6309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AAC7312F-E561-5E26-A0A2-2CD29E4748D9}"/>
              </a:ext>
            </a:extLst>
          </p:cNvPr>
          <p:cNvSpPr>
            <a:spLocks noGrp="1"/>
          </p:cNvSpPr>
          <p:nvPr>
            <p:ph type="body" sz="quarter" idx="15" hasCustomPrompt="1"/>
          </p:nvPr>
        </p:nvSpPr>
        <p:spPr>
          <a:xfrm>
            <a:off x="994612" y="272717"/>
            <a:ext cx="8384271" cy="959736"/>
          </a:xfrm>
          <a:prstGeom prst="rect">
            <a:avLst/>
          </a:prstGeom>
        </p:spPr>
        <p:txBody>
          <a:bodyPr anchor="ctr"/>
          <a:lstStyle>
            <a:lvl1pPr marL="0" indent="0">
              <a:lnSpc>
                <a:spcPct val="100000"/>
              </a:lnSpc>
              <a:spcBef>
                <a:spcPts val="0"/>
              </a:spcBef>
              <a:buFontTx/>
              <a:buNone/>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Header Lorem Ipsum</a:t>
            </a:r>
          </a:p>
        </p:txBody>
      </p:sp>
      <p:pic>
        <p:nvPicPr>
          <p:cNvPr id="2" name="Picture 1">
            <a:extLst>
              <a:ext uri="{FF2B5EF4-FFF2-40B4-BE49-F238E27FC236}">
                <a16:creationId xmlns:a16="http://schemas.microsoft.com/office/drawing/2014/main" id="{2B7FD80C-FDFB-AB69-F47E-FA5C43D38B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7193" t="16804"/>
          <a:stretch/>
        </p:blipFill>
        <p:spPr>
          <a:xfrm>
            <a:off x="0" y="0"/>
            <a:ext cx="618570" cy="6858000"/>
          </a:xfrm>
          <a:prstGeom prst="rect">
            <a:avLst/>
          </a:prstGeom>
        </p:spPr>
      </p:pic>
      <p:sp>
        <p:nvSpPr>
          <p:cNvPr id="3" name="Text Placeholder 10">
            <a:extLst>
              <a:ext uri="{FF2B5EF4-FFF2-40B4-BE49-F238E27FC236}">
                <a16:creationId xmlns:a16="http://schemas.microsoft.com/office/drawing/2014/main" id="{A35EB6DD-53C2-D70F-52AD-3A140BF2C037}"/>
              </a:ext>
            </a:extLst>
          </p:cNvPr>
          <p:cNvSpPr>
            <a:spLocks noGrp="1"/>
          </p:cNvSpPr>
          <p:nvPr>
            <p:ph type="body" sz="quarter" idx="16" hasCustomPrompt="1"/>
          </p:nvPr>
        </p:nvSpPr>
        <p:spPr>
          <a:xfrm>
            <a:off x="994612" y="1342790"/>
            <a:ext cx="10672466" cy="391144"/>
          </a:xfrm>
          <a:prstGeom prst="rect">
            <a:avLst/>
          </a:prstGeom>
        </p:spPr>
        <p:txBody>
          <a:bodyPr anchor="ctr"/>
          <a:lstStyle>
            <a:lvl1pPr marL="0" indent="0">
              <a:lnSpc>
                <a:spcPct val="100000"/>
              </a:lnSpc>
              <a:spcBef>
                <a:spcPts val="1200"/>
              </a:spcBef>
              <a:buFontTx/>
              <a:buNone/>
              <a:defRPr sz="2200" b="0" i="0">
                <a:solidFill>
                  <a:schemeClr val="accent2"/>
                </a:solidFill>
                <a:latin typeface="+mn-lt"/>
                <a:ea typeface="Verdana" panose="020B0604030504040204" pitchFamily="34" charset="0"/>
                <a:cs typeface="Verdana" panose="020B0604030504040204" pitchFamily="34" charset="0"/>
              </a:defRPr>
            </a:lvl1pPr>
          </a:lstStyle>
          <a:p>
            <a:pPr lvl="0"/>
            <a:r>
              <a:rPr lang="en-US"/>
              <a:t>Subhead</a:t>
            </a:r>
          </a:p>
        </p:txBody>
      </p:sp>
      <p:pic>
        <p:nvPicPr>
          <p:cNvPr id="4" name="Picture 3">
            <a:extLst>
              <a:ext uri="{FF2B5EF4-FFF2-40B4-BE49-F238E27FC236}">
                <a16:creationId xmlns:a16="http://schemas.microsoft.com/office/drawing/2014/main" id="{B242957F-C801-4EA4-FFA1-02B032722640}"/>
              </a:ext>
            </a:extLst>
          </p:cNvPr>
          <p:cNvPicPr>
            <a:picLocks noChangeAspect="1"/>
          </p:cNvPicPr>
          <p:nvPr userDrawn="1"/>
        </p:nvPicPr>
        <p:blipFill>
          <a:blip r:embed="rId3"/>
          <a:srcRect/>
          <a:stretch/>
        </p:blipFill>
        <p:spPr>
          <a:xfrm>
            <a:off x="9712078" y="294293"/>
            <a:ext cx="2060974" cy="548639"/>
          </a:xfrm>
          <a:prstGeom prst="rect">
            <a:avLst/>
          </a:prstGeom>
        </p:spPr>
      </p:pic>
    </p:spTree>
    <p:extLst>
      <p:ext uri="{BB962C8B-B14F-4D97-AF65-F5344CB8AC3E}">
        <p14:creationId xmlns:p14="http://schemas.microsoft.com/office/powerpoint/2010/main" val="362002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7319EA5-3FF1-3CEB-6F39-489EA67D4305}"/>
              </a:ext>
            </a:extLst>
          </p:cNvPr>
          <p:cNvSpPr txBox="1">
            <a:spLocks/>
          </p:cNvSpPr>
          <p:nvPr userDrawn="1"/>
        </p:nvSpPr>
        <p:spPr>
          <a:xfrm>
            <a:off x="11548851" y="6508444"/>
            <a:ext cx="448407" cy="2257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Roboto Mono"/>
                <a:ea typeface="Roboto Mono"/>
                <a:cs typeface="Roboto Mono"/>
                <a:sym typeface="Roboto Mon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900" b="0" i="0" baseline="0" smtClean="0">
                <a:solidFill>
                  <a:schemeClr val="tx1"/>
                </a:solidFill>
                <a:latin typeface="Arial" panose="020B0604020202020204" pitchFamily="34" charset="0"/>
                <a:ea typeface="Roboto Mono" pitchFamily="2" charset="0"/>
                <a:cs typeface="Roboto" panose="02000000000000000000" pitchFamily="2" charset="0"/>
              </a:rPr>
              <a:pPr algn="ctr"/>
              <a:t>‹#›</a:t>
            </a:fld>
            <a:endParaRPr lang="en-US" sz="900" b="0" i="0" baseline="0">
              <a:solidFill>
                <a:schemeClr val="tx1"/>
              </a:solidFill>
              <a:latin typeface="Arial" panose="020B0604020202020204" pitchFamily="34" charset="0"/>
              <a:ea typeface="Roboto Mono" pitchFamily="2" charset="0"/>
              <a:cs typeface="Roboto" panose="02000000000000000000" pitchFamily="2" charset="0"/>
            </a:endParaRPr>
          </a:p>
        </p:txBody>
      </p:sp>
      <p:sp>
        <p:nvSpPr>
          <p:cNvPr id="3" name="Confidential" hidden="1">
            <a:extLst>
              <a:ext uri="{FF2B5EF4-FFF2-40B4-BE49-F238E27FC236}">
                <a16:creationId xmlns:a16="http://schemas.microsoft.com/office/drawing/2014/main" id="{7FF6879B-2C3C-BBEB-7614-BEE6C0A5C713}"/>
              </a:ext>
            </a:extLst>
          </p:cNvPr>
          <p:cNvSpPr txBox="1"/>
          <p:nvPr userDrawn="1"/>
        </p:nvSpPr>
        <p:spPr>
          <a:xfrm>
            <a:off x="307049" y="6534092"/>
            <a:ext cx="1618004"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defRPr sz="1600">
                <a:solidFill>
                  <a:srgbClr val="000000"/>
                </a:solidFill>
                <a:latin typeface="Roboto Mono"/>
                <a:ea typeface="Roboto Mono"/>
                <a:cs typeface="Roboto Mono"/>
                <a:sym typeface="Roboto Mono"/>
              </a:defRPr>
            </a:lvl1pPr>
          </a:lstStyle>
          <a:p>
            <a:r>
              <a:rPr lang="en-US" sz="900" b="0" i="0" kern="1200">
                <a:solidFill>
                  <a:srgbClr val="000000"/>
                </a:solidFill>
                <a:effectLst/>
                <a:latin typeface="Arial" panose="020B0604020202020204" pitchFamily="34" charset="0"/>
                <a:ea typeface="Roboto Mono"/>
                <a:cs typeface="Calibri" panose="020F0502020204030204" pitchFamily="34" charset="0"/>
                <a:sym typeface="Roboto Mono"/>
              </a:rPr>
              <a:t>Confidential</a:t>
            </a:r>
            <a:endParaRPr sz="900" b="0" i="0" spc="30" baseline="0">
              <a:solidFill>
                <a:schemeClr val="tx1"/>
              </a:solidFill>
              <a:latin typeface="Arial" panose="020B0604020202020204" pitchFamily="34" charset="0"/>
              <a:ea typeface="Roboto Mono" pitchFamily="2" charset="0"/>
              <a:cs typeface="Calibri" panose="020F0502020204030204" pitchFamily="34" charset="0"/>
            </a:endParaRPr>
          </a:p>
        </p:txBody>
      </p:sp>
    </p:spTree>
    <p:extLst>
      <p:ext uri="{BB962C8B-B14F-4D97-AF65-F5344CB8AC3E}">
        <p14:creationId xmlns:p14="http://schemas.microsoft.com/office/powerpoint/2010/main" val="3426024342"/>
      </p:ext>
    </p:extLst>
  </p:cSld>
  <p:clrMap bg1="lt1" tx1="dk1" bg2="lt2" tx2="dk2" accent1="accent1" accent2="accent2" accent3="accent3" accent4="accent4" accent5="accent5" accent6="accent6" hlink="hlink" folHlink="folHlink"/>
  <p:sldLayoutIdLst>
    <p:sldLayoutId id="2147483736" r:id="rId1"/>
    <p:sldLayoutId id="2147483717" r:id="rId2"/>
    <p:sldLayoutId id="2147483738" r:id="rId3"/>
    <p:sldLayoutId id="2147483706" r:id="rId4"/>
    <p:sldLayoutId id="2147483719" r:id="rId5"/>
    <p:sldLayoutId id="2147483724" r:id="rId6"/>
    <p:sldLayoutId id="2147483722" r:id="rId7"/>
    <p:sldLayoutId id="2147483723" r:id="rId8"/>
    <p:sldLayoutId id="2147483718" r:id="rId9"/>
    <p:sldLayoutId id="2147483728" r:id="rId10"/>
    <p:sldLayoutId id="2147483735" r:id="rId11"/>
    <p:sldLayoutId id="2147483731" r:id="rId12"/>
    <p:sldLayoutId id="2147483729" r:id="rId13"/>
    <p:sldLayoutId id="2147483730" r:id="rId14"/>
    <p:sldLayoutId id="2147483734" r:id="rId15"/>
    <p:sldLayoutId id="2147483733" r:id="rId16"/>
    <p:sldLayoutId id="2147483705" r:id="rId17"/>
    <p:sldLayoutId id="2147483725" r:id="rId18"/>
    <p:sldLayoutId id="2147483715" r:id="rId19"/>
    <p:sldLayoutId id="2147483726" r:id="rId20"/>
    <p:sldLayoutId id="2147483712" r:id="rId21"/>
    <p:sldLayoutId id="2147483714" r:id="rId22"/>
    <p:sldLayoutId id="2147483716" r:id="rId23"/>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Helvetica Neue"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6">
            <a:extLst>
              <a:ext uri="{FF2B5EF4-FFF2-40B4-BE49-F238E27FC236}">
                <a16:creationId xmlns:a16="http://schemas.microsoft.com/office/drawing/2014/main" id="{C408057F-1E6D-1FC1-726D-2C4EBFF8EA14}"/>
              </a:ext>
            </a:extLst>
          </p:cNvPr>
          <p:cNvSpPr txBox="1">
            <a:spLocks/>
          </p:cNvSpPr>
          <p:nvPr/>
        </p:nvSpPr>
        <p:spPr>
          <a:xfrm>
            <a:off x="768988" y="-239410"/>
            <a:ext cx="8898714" cy="170245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200" b="1" i="0" kern="12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US" sz="2800" dirty="0">
                <a:solidFill>
                  <a:srgbClr val="7030A0"/>
                </a:solidFill>
              </a:rPr>
              <a:t>Safety and Efficacy of KP1077 in a Phase 2, </a:t>
            </a:r>
          </a:p>
          <a:p>
            <a:r>
              <a:rPr lang="en-US" sz="2800" dirty="0">
                <a:solidFill>
                  <a:srgbClr val="7030A0"/>
                </a:solidFill>
              </a:rPr>
              <a:t>Double-blind, Randomized Withdrawal Study in Patients with Idiopathic Hypersomnia</a:t>
            </a:r>
          </a:p>
        </p:txBody>
      </p:sp>
      <p:sp>
        <p:nvSpPr>
          <p:cNvPr id="6" name="Text Placeholder 6">
            <a:extLst>
              <a:ext uri="{FF2B5EF4-FFF2-40B4-BE49-F238E27FC236}">
                <a16:creationId xmlns:a16="http://schemas.microsoft.com/office/drawing/2014/main" id="{1E5E2BE2-5FE6-62BF-9ECF-370B04085828}"/>
              </a:ext>
            </a:extLst>
          </p:cNvPr>
          <p:cNvSpPr txBox="1">
            <a:spLocks/>
          </p:cNvSpPr>
          <p:nvPr/>
        </p:nvSpPr>
        <p:spPr>
          <a:xfrm>
            <a:off x="768988" y="3685260"/>
            <a:ext cx="8898714" cy="455535"/>
          </a:xfrm>
          <a:prstGeom prst="rect">
            <a:avLst/>
          </a:prstGeom>
        </p:spPr>
        <p:txBody>
          <a:bodyPr anchor="ctr"/>
          <a:lstStyle>
            <a:lvl1pPr marL="0" indent="0" algn="l" defTabSz="914400" rtl="0" eaLnBrk="1" latinLnBrk="0" hangingPunct="1">
              <a:lnSpc>
                <a:spcPct val="90000"/>
              </a:lnSpc>
              <a:spcBef>
                <a:spcPts val="1000"/>
              </a:spcBef>
              <a:buFontTx/>
              <a:buNone/>
              <a:defRPr sz="2000" b="0" i="1" kern="1200" baseline="0">
                <a:solidFill>
                  <a:schemeClr val="accent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Poster P771 at Sleep Europe 2024, Seville, Spain, </a:t>
            </a:r>
          </a:p>
          <a:p>
            <a:pPr>
              <a:lnSpc>
                <a:spcPct val="100000"/>
              </a:lnSpc>
              <a:spcBef>
                <a:spcPts val="0"/>
              </a:spcBef>
            </a:pPr>
            <a:r>
              <a:rPr lang="en-US" dirty="0"/>
              <a:t>Neurology Poster Session on September 26, 2024</a:t>
            </a:r>
          </a:p>
        </p:txBody>
      </p:sp>
      <p:sp>
        <p:nvSpPr>
          <p:cNvPr id="7" name="TextBox 6">
            <a:extLst>
              <a:ext uri="{FF2B5EF4-FFF2-40B4-BE49-F238E27FC236}">
                <a16:creationId xmlns:a16="http://schemas.microsoft.com/office/drawing/2014/main" id="{DB207146-22D4-FCCD-10FE-93F9130DE4E5}"/>
              </a:ext>
            </a:extLst>
          </p:cNvPr>
          <p:cNvSpPr txBox="1"/>
          <p:nvPr/>
        </p:nvSpPr>
        <p:spPr>
          <a:xfrm>
            <a:off x="768988" y="1813843"/>
            <a:ext cx="9419237" cy="13588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nSpc>
                <a:spcPct val="107000"/>
              </a:lnSpc>
              <a:spcAft>
                <a:spcPts val="800"/>
              </a:spcAft>
            </a:pPr>
            <a:r>
              <a:rPr lang="en-US" b="1" dirty="0">
                <a:effectLst/>
                <a:latin typeface="Arial" panose="020B0604020202020204" pitchFamily="34" charset="0"/>
                <a:ea typeface="Times New Roman" panose="02020603050405020304" pitchFamily="18" charset="0"/>
                <a:cs typeface="Arial" panose="020B0604020202020204" pitchFamily="34" charset="0"/>
              </a:rPr>
              <a:t>Rene Braeckman</a:t>
            </a:r>
            <a:r>
              <a:rPr lang="en-US" b="1"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b="1" dirty="0">
                <a:effectLst/>
                <a:latin typeface="Arial" panose="020B0604020202020204" pitchFamily="34" charset="0"/>
                <a:ea typeface="Times New Roman" panose="02020603050405020304" pitchFamily="18" charset="0"/>
                <a:cs typeface="Arial" panose="020B0604020202020204" pitchFamily="34" charset="0"/>
              </a:rPr>
              <a:t>, Christopher Drake</a:t>
            </a:r>
            <a:r>
              <a:rPr lang="en-US"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b="1" dirty="0">
                <a:effectLst/>
                <a:latin typeface="Arial" panose="020B0604020202020204" pitchFamily="34" charset="0"/>
                <a:ea typeface="Times New Roman" panose="02020603050405020304" pitchFamily="18" charset="0"/>
                <a:cs typeface="Arial" panose="020B0604020202020204" pitchFamily="34" charset="0"/>
              </a:rPr>
              <a:t>, Sven Guenther</a:t>
            </a:r>
            <a:r>
              <a:rPr lang="en-US" b="1"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b="1" dirty="0">
                <a:effectLst/>
                <a:latin typeface="Arial" panose="020B0604020202020204" pitchFamily="34" charset="0"/>
                <a:ea typeface="Times New Roman" panose="02020603050405020304" pitchFamily="18" charset="0"/>
                <a:cs typeface="Arial" panose="020B0604020202020204" pitchFamily="34" charset="0"/>
              </a:rPr>
              <a:t>, Daniel Gallo</a:t>
            </a:r>
            <a:r>
              <a:rPr lang="en-US" b="1"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b="1" dirty="0">
                <a:effectLst/>
                <a:latin typeface="Arial" panose="020B0604020202020204" pitchFamily="34" charset="0"/>
                <a:ea typeface="Times New Roman" panose="02020603050405020304" pitchFamily="18" charset="0"/>
                <a:cs typeface="Arial" panose="020B0604020202020204" pitchFamily="34" charset="0"/>
              </a:rPr>
              <a:t>, Ben Vaughn</a:t>
            </a:r>
            <a:r>
              <a:rPr lang="en-US" b="1" baseline="30000" dirty="0">
                <a:effectLst/>
                <a:latin typeface="Arial" panose="020B0604020202020204" pitchFamily="34" charset="0"/>
                <a:ea typeface="Times New Roman" panose="02020603050405020304" pitchFamily="18" charset="0"/>
                <a:cs typeface="Arial" panose="020B0604020202020204" pitchFamily="34" charset="0"/>
              </a:rPr>
              <a:t>3</a:t>
            </a:r>
            <a:r>
              <a:rPr lang="en-US" b="1" dirty="0">
                <a:effectLst/>
                <a:latin typeface="Arial" panose="020B0604020202020204" pitchFamily="34" charset="0"/>
                <a:ea typeface="Times New Roman" panose="02020603050405020304" pitchFamily="18" charset="0"/>
                <a:cs typeface="Arial" panose="020B0604020202020204" pitchFamily="34" charset="0"/>
              </a:rPr>
              <a:t>, Ihab Abdel Fattah</a:t>
            </a:r>
            <a:r>
              <a:rPr lang="en-US" b="1"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dirty="0">
                <a:effectLst/>
                <a:latin typeface="Arial" panose="020B0604020202020204" pitchFamily="34" charset="0"/>
                <a:ea typeface="Times New Roman" panose="02020603050405020304" pitchFamily="18" charset="0"/>
                <a:cs typeface="Arial" panose="020B0604020202020204" pitchFamily="34" charset="0"/>
              </a:rPr>
              <a:t> Zevra Therapeutics, Celebration, FL, USA, </a:t>
            </a:r>
            <a:r>
              <a:rPr lang="en-US"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dirty="0">
                <a:effectLst/>
                <a:latin typeface="Arial" panose="020B0604020202020204" pitchFamily="34" charset="0"/>
                <a:ea typeface="Times New Roman" panose="02020603050405020304" pitchFamily="18" charset="0"/>
                <a:cs typeface="Arial" panose="020B0604020202020204" pitchFamily="34" charset="0"/>
              </a:rPr>
              <a:t> Henry Ford Health, Detroit, MI, USA, </a:t>
            </a:r>
            <a:r>
              <a:rPr lang="en-US" baseline="30000" dirty="0">
                <a:effectLst/>
                <a:latin typeface="Arial" panose="020B0604020202020204" pitchFamily="34" charset="0"/>
                <a:ea typeface="Times New Roman" panose="02020603050405020304" pitchFamily="18" charset="0"/>
                <a:cs typeface="Arial" panose="020B0604020202020204" pitchFamily="34" charset="0"/>
              </a:rPr>
              <a:t>3</a:t>
            </a:r>
            <a:r>
              <a:rPr lang="en-US" dirty="0">
                <a:effectLst/>
                <a:latin typeface="Arial" panose="020B0604020202020204" pitchFamily="34" charset="0"/>
                <a:ea typeface="Times New Roman" panose="02020603050405020304" pitchFamily="18" charset="0"/>
                <a:cs typeface="Arial" panose="020B0604020202020204" pitchFamily="34" charset="0"/>
              </a:rPr>
              <a:t> Rho, Durham, NC, USA</a:t>
            </a:r>
            <a:endParaRPr lang="en-US" sz="1600" dirty="0"/>
          </a:p>
        </p:txBody>
      </p:sp>
    </p:spTree>
    <p:extLst>
      <p:ext uri="{BB962C8B-B14F-4D97-AF65-F5344CB8AC3E}">
        <p14:creationId xmlns:p14="http://schemas.microsoft.com/office/powerpoint/2010/main" val="309107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D5203-1508-0615-701B-774524028C8A}"/>
              </a:ext>
            </a:extLst>
          </p:cNvPr>
          <p:cNvSpPr>
            <a:spLocks noGrp="1"/>
          </p:cNvSpPr>
          <p:nvPr>
            <p:ph type="body" sz="quarter" idx="15"/>
          </p:nvPr>
        </p:nvSpPr>
        <p:spPr>
          <a:xfrm>
            <a:off x="795107" y="0"/>
            <a:ext cx="8384271" cy="959736"/>
          </a:xfrm>
        </p:spPr>
        <p:txBody>
          <a:bodyPr/>
          <a:lstStyle/>
          <a:p>
            <a:r>
              <a:rPr lang="en-US" dirty="0"/>
              <a:t>Introduction</a:t>
            </a:r>
          </a:p>
        </p:txBody>
      </p:sp>
      <p:sp>
        <p:nvSpPr>
          <p:cNvPr id="3" name="Text Placeholder 7">
            <a:extLst>
              <a:ext uri="{FF2B5EF4-FFF2-40B4-BE49-F238E27FC236}">
                <a16:creationId xmlns:a16="http://schemas.microsoft.com/office/drawing/2014/main" id="{C2E7DAFA-C42C-8844-1A5C-11B35FC42654}"/>
              </a:ext>
            </a:extLst>
          </p:cNvPr>
          <p:cNvSpPr txBox="1">
            <a:spLocks/>
          </p:cNvSpPr>
          <p:nvPr/>
        </p:nvSpPr>
        <p:spPr>
          <a:xfrm>
            <a:off x="720751" y="1059888"/>
            <a:ext cx="11061614" cy="1859482"/>
          </a:xfrm>
          <a:prstGeom prst="rect">
            <a:avLst/>
          </a:prstGeom>
        </p:spPr>
        <p:txBody>
          <a:bodyPr/>
          <a:lstStyle>
            <a:lvl1pPr marL="2286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2000" b="0" i="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1800" b="0" i="0"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1600" b="0" i="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4AAAC"/>
              </a:buClr>
              <a:buSzPct val="120000"/>
            </a:pPr>
            <a:r>
              <a:rPr lang="en-US" sz="1600" dirty="0">
                <a:solidFill>
                  <a:srgbClr val="2D2561"/>
                </a:solidFill>
                <a:latin typeface="Arial" panose="020B0604020202020204" pitchFamily="34" charset="0"/>
                <a:cs typeface="Arial" panose="020B0604020202020204" pitchFamily="34" charset="0"/>
              </a:rPr>
              <a:t>KP1077 is under development as an oral medication for the treatment of rare sleep disorders with Excessive Daytime Sleepiness (EDS), including idiopathic hypersomnia (IH). </a:t>
            </a:r>
          </a:p>
          <a:p>
            <a:pPr>
              <a:buClr>
                <a:srgbClr val="14AAAC"/>
              </a:buClr>
              <a:buSzPct val="120000"/>
            </a:pPr>
            <a:r>
              <a:rPr lang="en-US" sz="1600" dirty="0">
                <a:solidFill>
                  <a:srgbClr val="2D2561"/>
                </a:solidFill>
                <a:latin typeface="Arial" panose="020B0604020202020204" pitchFamily="34" charset="0"/>
                <a:cs typeface="Arial" panose="020B0604020202020204" pitchFamily="34" charset="0"/>
              </a:rPr>
              <a:t>The active ingredient in KP1077 is serdexmethylphenidate (SDX), a prodrug of d-methylphenidate (d-MPH).</a:t>
            </a:r>
          </a:p>
          <a:p>
            <a:pPr>
              <a:buClr>
                <a:srgbClr val="14AAAC"/>
              </a:buClr>
              <a:buSzPct val="120000"/>
            </a:pPr>
            <a:r>
              <a:rPr lang="en-US" sz="1600" dirty="0">
                <a:solidFill>
                  <a:srgbClr val="2D2561"/>
                </a:solidFill>
                <a:latin typeface="Arial" panose="020B0604020202020204" pitchFamily="34" charset="0"/>
                <a:cs typeface="Arial" panose="020B0604020202020204" pitchFamily="34" charset="0"/>
              </a:rPr>
              <a:t>SDX is converted to d-MPH in the lower intestinal tract resulting in a product with a unique pharmacokinetic profile defined by a delayed onset and extended duration kinetics.</a:t>
            </a:r>
          </a:p>
          <a:p>
            <a:pPr>
              <a:buClr>
                <a:srgbClr val="14AAAC"/>
              </a:buClr>
              <a:buSzPct val="120000"/>
            </a:pPr>
            <a:r>
              <a:rPr lang="en-US" sz="1600" dirty="0">
                <a:solidFill>
                  <a:srgbClr val="2D2561"/>
                </a:solidFill>
                <a:latin typeface="Arial" panose="020B0604020202020204" pitchFamily="34" charset="0"/>
                <a:cs typeface="Arial" panose="020B0604020202020204" pitchFamily="34" charset="0"/>
              </a:rPr>
              <a:t>Peak exposure of SDX-derived d-MPH after a nighttime dose of SDX occurs during the next morning leading to higher exposure at awakening compared to a morning dose. </a:t>
            </a:r>
          </a:p>
          <a:p>
            <a:pPr>
              <a:buClr>
                <a:srgbClr val="14AAAC"/>
              </a:buClr>
              <a:buSzPct val="120000"/>
            </a:pPr>
            <a:endParaRPr lang="en-US" sz="1600" dirty="0">
              <a:solidFill>
                <a:srgbClr val="2D2561"/>
              </a:solidFill>
              <a:latin typeface="Arial" panose="020B0604020202020204" pitchFamily="34" charset="0"/>
              <a:cs typeface="Arial" panose="020B0604020202020204" pitchFamily="34" charset="0"/>
            </a:endParaRPr>
          </a:p>
          <a:p>
            <a:pPr>
              <a:buClr>
                <a:srgbClr val="14AAAC"/>
              </a:buClr>
              <a:buSzPct val="120000"/>
            </a:pPr>
            <a:endParaRPr lang="en-US" sz="1600" dirty="0">
              <a:solidFill>
                <a:srgbClr val="2D2561"/>
              </a:solidFill>
              <a:latin typeface="Arial" panose="020B0604020202020204" pitchFamily="34" charset="0"/>
              <a:cs typeface="Arial" panose="020B0604020202020204" pitchFamily="34" charset="0"/>
            </a:endParaRPr>
          </a:p>
          <a:p>
            <a:pPr>
              <a:buClr>
                <a:srgbClr val="14AAAC"/>
              </a:buClr>
              <a:buSzPct val="120000"/>
            </a:pPr>
            <a:endParaRPr lang="en-US" sz="1600" dirty="0">
              <a:solidFill>
                <a:srgbClr val="2D2561"/>
              </a:solidFill>
              <a:latin typeface="Arial" panose="020B0604020202020204" pitchFamily="34" charset="0"/>
              <a:cs typeface="Arial" panose="020B0604020202020204" pitchFamily="34" charset="0"/>
            </a:endParaRPr>
          </a:p>
          <a:p>
            <a:pPr>
              <a:buClr>
                <a:srgbClr val="14AAAC"/>
              </a:buClr>
              <a:buSzPct val="120000"/>
            </a:pPr>
            <a:r>
              <a:rPr lang="en-US" sz="1600" dirty="0">
                <a:solidFill>
                  <a:srgbClr val="2D2561"/>
                </a:solidFill>
                <a:latin typeface="Arial" panose="020B0604020202020204" pitchFamily="34" charset="0"/>
                <a:cs typeface="Arial" panose="020B0604020202020204" pitchFamily="34" charset="0"/>
              </a:rPr>
              <a:t>To assess the safety (primary endpoint) and efficacy of KP1077 in patients with IH. </a:t>
            </a:r>
          </a:p>
          <a:p>
            <a:pPr>
              <a:buClr>
                <a:srgbClr val="14AAAC"/>
              </a:buClr>
              <a:buSzPct val="120000"/>
            </a:pPr>
            <a:r>
              <a:rPr lang="en-US" sz="1600" dirty="0">
                <a:solidFill>
                  <a:srgbClr val="2D2561"/>
                </a:solidFill>
                <a:latin typeface="Arial" panose="020B0604020202020204" pitchFamily="34" charset="0"/>
                <a:cs typeface="Arial" panose="020B0604020202020204" pitchFamily="34" charset="0"/>
              </a:rPr>
              <a:t>The trial was not powered to show statistical significance for any endpoint. </a:t>
            </a:r>
          </a:p>
        </p:txBody>
      </p:sp>
      <p:sp>
        <p:nvSpPr>
          <p:cNvPr id="6" name="Text Placeholder 1">
            <a:extLst>
              <a:ext uri="{FF2B5EF4-FFF2-40B4-BE49-F238E27FC236}">
                <a16:creationId xmlns:a16="http://schemas.microsoft.com/office/drawing/2014/main" id="{607C14C8-2F1E-9DAB-6F00-0CDB0BF3B33A}"/>
              </a:ext>
            </a:extLst>
          </p:cNvPr>
          <p:cNvSpPr txBox="1">
            <a:spLocks/>
          </p:cNvSpPr>
          <p:nvPr/>
        </p:nvSpPr>
        <p:spPr>
          <a:xfrm>
            <a:off x="795106" y="3302924"/>
            <a:ext cx="8384271" cy="959736"/>
          </a:xfrm>
          <a:prstGeom prst="rect">
            <a:avLst/>
          </a:prstGeom>
        </p:spPr>
        <p:txBody>
          <a:bodyPr anchor="ctr"/>
          <a:lstStyle>
            <a:lvl1pPr marL="0" indent="0" algn="l" defTabSz="914400" rtl="0" eaLnBrk="1" latinLnBrk="0" hangingPunct="1">
              <a:lnSpc>
                <a:spcPct val="100000"/>
              </a:lnSpc>
              <a:spcBef>
                <a:spcPts val="0"/>
              </a:spcBef>
              <a:buFontTx/>
              <a:buNone/>
              <a:defRPr sz="3000" b="1" i="0" kern="12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Objectives</a:t>
            </a:r>
          </a:p>
        </p:txBody>
      </p:sp>
    </p:spTree>
    <p:extLst>
      <p:ext uri="{BB962C8B-B14F-4D97-AF65-F5344CB8AC3E}">
        <p14:creationId xmlns:p14="http://schemas.microsoft.com/office/powerpoint/2010/main" val="385724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D5203-1508-0615-701B-774524028C8A}"/>
              </a:ext>
            </a:extLst>
          </p:cNvPr>
          <p:cNvSpPr>
            <a:spLocks noGrp="1"/>
          </p:cNvSpPr>
          <p:nvPr>
            <p:ph type="body" sz="quarter" idx="15"/>
          </p:nvPr>
        </p:nvSpPr>
        <p:spPr>
          <a:xfrm>
            <a:off x="795107" y="0"/>
            <a:ext cx="8384271" cy="959736"/>
          </a:xfrm>
        </p:spPr>
        <p:txBody>
          <a:bodyPr/>
          <a:lstStyle/>
          <a:p>
            <a:r>
              <a:rPr lang="en-US" dirty="0"/>
              <a:t>Study Design</a:t>
            </a:r>
          </a:p>
        </p:txBody>
      </p:sp>
      <p:cxnSp>
        <p:nvCxnSpPr>
          <p:cNvPr id="4" name="Straight Connector 3">
            <a:extLst>
              <a:ext uri="{FF2B5EF4-FFF2-40B4-BE49-F238E27FC236}">
                <a16:creationId xmlns:a16="http://schemas.microsoft.com/office/drawing/2014/main" id="{9F73C9C5-7553-9D8C-3D24-FDEC1CBBCF77}"/>
              </a:ext>
            </a:extLst>
          </p:cNvPr>
          <p:cNvCxnSpPr>
            <a:cxnSpLocks/>
          </p:cNvCxnSpPr>
          <p:nvPr/>
        </p:nvCxnSpPr>
        <p:spPr>
          <a:xfrm>
            <a:off x="2941780" y="2717707"/>
            <a:ext cx="22449" cy="2103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609EBB6-BA27-02AC-4289-46D67AF7A7FD}"/>
              </a:ext>
            </a:extLst>
          </p:cNvPr>
          <p:cNvCxnSpPr>
            <a:cxnSpLocks/>
          </p:cNvCxnSpPr>
          <p:nvPr/>
        </p:nvCxnSpPr>
        <p:spPr>
          <a:xfrm>
            <a:off x="3034061" y="2697534"/>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B752BD-8EE2-9BAC-2BD6-AA14485B1E82}"/>
              </a:ext>
            </a:extLst>
          </p:cNvPr>
          <p:cNvSpPr txBox="1"/>
          <p:nvPr/>
        </p:nvSpPr>
        <p:spPr>
          <a:xfrm>
            <a:off x="1487291" y="1547309"/>
            <a:ext cx="1380744" cy="210312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1400" b="1" dirty="0"/>
              <a:t>Open-Label</a:t>
            </a:r>
          </a:p>
          <a:p>
            <a:pPr algn="ctr"/>
            <a:r>
              <a:rPr lang="en-US" sz="1400" b="1" dirty="0"/>
              <a:t>Titration</a:t>
            </a:r>
          </a:p>
          <a:p>
            <a:pPr algn="ctr"/>
            <a:r>
              <a:rPr lang="en-US" sz="1400" b="1" dirty="0"/>
              <a:t>Period</a:t>
            </a:r>
          </a:p>
          <a:p>
            <a:pPr algn="ctr"/>
            <a:endParaRPr lang="en-US" sz="1400" b="1" dirty="0"/>
          </a:p>
          <a:p>
            <a:pPr algn="ctr"/>
            <a:endParaRPr lang="en-US" sz="1400" b="1" dirty="0"/>
          </a:p>
          <a:p>
            <a:pPr algn="ctr"/>
            <a:endParaRPr lang="en-US" sz="1400" dirty="0"/>
          </a:p>
        </p:txBody>
      </p:sp>
      <p:sp>
        <p:nvSpPr>
          <p:cNvPr id="7" name="TextBox 6">
            <a:extLst>
              <a:ext uri="{FF2B5EF4-FFF2-40B4-BE49-F238E27FC236}">
                <a16:creationId xmlns:a16="http://schemas.microsoft.com/office/drawing/2014/main" id="{83B0AA6B-5CEF-AE3D-EC72-62BC0D7B9CC5}"/>
              </a:ext>
            </a:extLst>
          </p:cNvPr>
          <p:cNvSpPr txBox="1"/>
          <p:nvPr/>
        </p:nvSpPr>
        <p:spPr>
          <a:xfrm>
            <a:off x="1497870" y="2464913"/>
            <a:ext cx="1367245" cy="477054"/>
          </a:xfrm>
          <a:prstGeom prst="rect">
            <a:avLst/>
          </a:prstGeom>
          <a:solidFill>
            <a:schemeClr val="accent2">
              <a:lumMod val="60000"/>
              <a:lumOff val="40000"/>
            </a:schemeClr>
          </a:solidFill>
          <a:ln w="25400">
            <a:solidFill>
              <a:schemeClr val="tx1"/>
            </a:solidFill>
          </a:ln>
        </p:spPr>
        <p:txBody>
          <a:bodyPr wrap="square" rtlCol="0">
            <a:spAutoFit/>
          </a:bodyPr>
          <a:lstStyle/>
          <a:p>
            <a:pPr algn="ctr"/>
            <a:r>
              <a:rPr lang="en-US" sz="1400" b="1" dirty="0"/>
              <a:t>KP1077 QD</a:t>
            </a:r>
          </a:p>
          <a:p>
            <a:pPr algn="ctr"/>
            <a:r>
              <a:rPr lang="en-US" sz="1100" b="1" dirty="0"/>
              <a:t>(N=32)</a:t>
            </a:r>
            <a:endParaRPr lang="en-US" sz="1400" b="1" dirty="0"/>
          </a:p>
        </p:txBody>
      </p:sp>
      <p:sp>
        <p:nvSpPr>
          <p:cNvPr id="8" name="TextBox 7">
            <a:extLst>
              <a:ext uri="{FF2B5EF4-FFF2-40B4-BE49-F238E27FC236}">
                <a16:creationId xmlns:a16="http://schemas.microsoft.com/office/drawing/2014/main" id="{5F3A232A-00E1-CDB2-9216-E2546FC2E000}"/>
              </a:ext>
            </a:extLst>
          </p:cNvPr>
          <p:cNvSpPr txBox="1"/>
          <p:nvPr/>
        </p:nvSpPr>
        <p:spPr>
          <a:xfrm>
            <a:off x="1497870" y="3572690"/>
            <a:ext cx="1367245" cy="477054"/>
          </a:xfrm>
          <a:prstGeom prst="rect">
            <a:avLst/>
          </a:prstGeom>
          <a:solidFill>
            <a:srgbClr val="A69B62"/>
          </a:solidFill>
          <a:ln w="25400">
            <a:solidFill>
              <a:schemeClr val="tx1"/>
            </a:solidFill>
          </a:ln>
        </p:spPr>
        <p:txBody>
          <a:bodyPr wrap="square" rtlCol="0">
            <a:spAutoFit/>
          </a:bodyPr>
          <a:lstStyle/>
          <a:p>
            <a:pPr algn="ctr"/>
            <a:r>
              <a:rPr lang="en-US" sz="1400" b="1" dirty="0"/>
              <a:t>KP1077 BID</a:t>
            </a:r>
          </a:p>
          <a:p>
            <a:pPr algn="ctr"/>
            <a:r>
              <a:rPr lang="en-US" sz="1100" b="1" dirty="0"/>
              <a:t>(N=34)</a:t>
            </a:r>
          </a:p>
        </p:txBody>
      </p:sp>
      <p:sp>
        <p:nvSpPr>
          <p:cNvPr id="9" name="TextBox 8">
            <a:extLst>
              <a:ext uri="{FF2B5EF4-FFF2-40B4-BE49-F238E27FC236}">
                <a16:creationId xmlns:a16="http://schemas.microsoft.com/office/drawing/2014/main" id="{98D4F2C3-6BD8-9DF1-35F4-E4DD90D6F90A}"/>
              </a:ext>
            </a:extLst>
          </p:cNvPr>
          <p:cNvSpPr txBox="1"/>
          <p:nvPr/>
        </p:nvSpPr>
        <p:spPr>
          <a:xfrm>
            <a:off x="1829181" y="4041424"/>
            <a:ext cx="691664" cy="276999"/>
          </a:xfrm>
          <a:prstGeom prst="rect">
            <a:avLst/>
          </a:prstGeom>
          <a:noFill/>
        </p:spPr>
        <p:txBody>
          <a:bodyPr wrap="none" rtlCol="0">
            <a:spAutoFit/>
          </a:bodyPr>
          <a:lstStyle/>
          <a:p>
            <a:r>
              <a:rPr lang="en-US" sz="1200" dirty="0"/>
              <a:t>5 weeks</a:t>
            </a:r>
          </a:p>
        </p:txBody>
      </p:sp>
      <p:sp>
        <p:nvSpPr>
          <p:cNvPr id="10" name="TextBox 9">
            <a:extLst>
              <a:ext uri="{FF2B5EF4-FFF2-40B4-BE49-F238E27FC236}">
                <a16:creationId xmlns:a16="http://schemas.microsoft.com/office/drawing/2014/main" id="{A2EA67A7-9D93-3201-8DAF-B56A0DD20225}"/>
              </a:ext>
            </a:extLst>
          </p:cNvPr>
          <p:cNvSpPr txBox="1"/>
          <p:nvPr/>
        </p:nvSpPr>
        <p:spPr>
          <a:xfrm>
            <a:off x="1985024" y="4837723"/>
            <a:ext cx="1975035" cy="461665"/>
          </a:xfrm>
          <a:prstGeom prst="rect">
            <a:avLst/>
          </a:prstGeom>
          <a:noFill/>
        </p:spPr>
        <p:txBody>
          <a:bodyPr wrap="square" rtlCol="0">
            <a:spAutoFit/>
          </a:bodyPr>
          <a:lstStyle/>
          <a:p>
            <a:pPr algn="ctr"/>
            <a:r>
              <a:rPr lang="en-US" sz="1200" dirty="0"/>
              <a:t>Randomization to active drug or placebo (2:1 ratio)</a:t>
            </a:r>
          </a:p>
        </p:txBody>
      </p:sp>
      <p:cxnSp>
        <p:nvCxnSpPr>
          <p:cNvPr id="11" name="Straight Arrow Connector 10">
            <a:extLst>
              <a:ext uri="{FF2B5EF4-FFF2-40B4-BE49-F238E27FC236}">
                <a16:creationId xmlns:a16="http://schemas.microsoft.com/office/drawing/2014/main" id="{ACE34684-2371-7777-463D-5BA3A58BB371}"/>
              </a:ext>
            </a:extLst>
          </p:cNvPr>
          <p:cNvCxnSpPr>
            <a:cxnSpLocks/>
          </p:cNvCxnSpPr>
          <p:nvPr/>
        </p:nvCxnSpPr>
        <p:spPr>
          <a:xfrm>
            <a:off x="3043605" y="3237761"/>
            <a:ext cx="1554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4E1C57-D8B3-8DF0-0218-98AB8048B780}"/>
              </a:ext>
            </a:extLst>
          </p:cNvPr>
          <p:cNvCxnSpPr>
            <a:cxnSpLocks/>
          </p:cNvCxnSpPr>
          <p:nvPr/>
        </p:nvCxnSpPr>
        <p:spPr>
          <a:xfrm>
            <a:off x="2865099" y="2706378"/>
            <a:ext cx="32918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C21E794-36E2-E6F6-9F0D-454F3687C8C5}"/>
              </a:ext>
            </a:extLst>
          </p:cNvPr>
          <p:cNvSpPr txBox="1"/>
          <p:nvPr/>
        </p:nvSpPr>
        <p:spPr>
          <a:xfrm>
            <a:off x="3185087" y="1531389"/>
            <a:ext cx="1380744" cy="265176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1400" b="1" dirty="0"/>
              <a:t>Double-Blind</a:t>
            </a:r>
          </a:p>
          <a:p>
            <a:pPr algn="ctr"/>
            <a:r>
              <a:rPr lang="en-US" sz="1400" b="1" dirty="0"/>
              <a:t>Randomized</a:t>
            </a:r>
          </a:p>
          <a:p>
            <a:pPr algn="ctr"/>
            <a:r>
              <a:rPr lang="en-US" sz="1400" b="1" dirty="0"/>
              <a:t>Withdrawal</a:t>
            </a:r>
          </a:p>
          <a:p>
            <a:pPr algn="ctr"/>
            <a:r>
              <a:rPr lang="en-US" sz="1400" b="1" dirty="0"/>
              <a:t>Period</a:t>
            </a:r>
          </a:p>
          <a:p>
            <a:pPr algn="ctr"/>
            <a:endParaRPr lang="en-US" sz="1400" b="1" dirty="0"/>
          </a:p>
          <a:p>
            <a:pPr algn="ctr"/>
            <a:endParaRPr lang="en-US" sz="1400" b="1" dirty="0"/>
          </a:p>
          <a:p>
            <a:pPr algn="ctr"/>
            <a:endParaRPr lang="en-US" sz="1400" dirty="0"/>
          </a:p>
        </p:txBody>
      </p:sp>
      <p:sp>
        <p:nvSpPr>
          <p:cNvPr id="14" name="TextBox 13">
            <a:extLst>
              <a:ext uri="{FF2B5EF4-FFF2-40B4-BE49-F238E27FC236}">
                <a16:creationId xmlns:a16="http://schemas.microsoft.com/office/drawing/2014/main" id="{E36DFFE1-522D-7F56-DE8E-5E1DB57349E5}"/>
              </a:ext>
            </a:extLst>
          </p:cNvPr>
          <p:cNvSpPr txBox="1"/>
          <p:nvPr/>
        </p:nvSpPr>
        <p:spPr>
          <a:xfrm>
            <a:off x="3197697" y="4103843"/>
            <a:ext cx="1367245" cy="477054"/>
          </a:xfrm>
          <a:prstGeom prst="rect">
            <a:avLst/>
          </a:prstGeom>
          <a:solidFill>
            <a:schemeClr val="accent2">
              <a:lumMod val="40000"/>
              <a:lumOff val="60000"/>
            </a:schemeClr>
          </a:solidFill>
          <a:ln w="25400">
            <a:solidFill>
              <a:schemeClr val="tx1"/>
            </a:solidFill>
          </a:ln>
        </p:spPr>
        <p:txBody>
          <a:bodyPr wrap="square" rtlCol="0">
            <a:spAutoFit/>
          </a:bodyPr>
          <a:lstStyle/>
          <a:p>
            <a:pPr algn="ctr"/>
            <a:r>
              <a:rPr lang="en-US" sz="1400" b="1" dirty="0"/>
              <a:t>Placebo BID </a:t>
            </a:r>
            <a:r>
              <a:rPr lang="en-US" sz="1100" b="1" dirty="0"/>
              <a:t>(N=8)</a:t>
            </a:r>
          </a:p>
        </p:txBody>
      </p:sp>
      <p:sp>
        <p:nvSpPr>
          <p:cNvPr id="15" name="TextBox 14">
            <a:extLst>
              <a:ext uri="{FF2B5EF4-FFF2-40B4-BE49-F238E27FC236}">
                <a16:creationId xmlns:a16="http://schemas.microsoft.com/office/drawing/2014/main" id="{0333C0CF-C338-7F2D-7937-928E3C4A680F}"/>
              </a:ext>
            </a:extLst>
          </p:cNvPr>
          <p:cNvSpPr txBox="1"/>
          <p:nvPr/>
        </p:nvSpPr>
        <p:spPr>
          <a:xfrm>
            <a:off x="3192042" y="3572690"/>
            <a:ext cx="1367245" cy="477054"/>
          </a:xfrm>
          <a:prstGeom prst="rect">
            <a:avLst/>
          </a:prstGeom>
          <a:solidFill>
            <a:srgbClr val="A69B62"/>
          </a:solidFill>
          <a:ln w="25400">
            <a:solidFill>
              <a:schemeClr val="tx1"/>
            </a:solidFill>
          </a:ln>
        </p:spPr>
        <p:txBody>
          <a:bodyPr wrap="square" rtlCol="0">
            <a:spAutoFit/>
          </a:bodyPr>
          <a:lstStyle/>
          <a:p>
            <a:pPr algn="ctr"/>
            <a:r>
              <a:rPr lang="en-US" sz="1400" b="1" dirty="0"/>
              <a:t>KP1077 BID</a:t>
            </a:r>
          </a:p>
          <a:p>
            <a:pPr algn="ctr"/>
            <a:r>
              <a:rPr lang="en-US" sz="1100" b="1" dirty="0"/>
              <a:t>(N=19)</a:t>
            </a:r>
          </a:p>
        </p:txBody>
      </p:sp>
      <p:sp>
        <p:nvSpPr>
          <p:cNvPr id="16" name="TextBox 15">
            <a:extLst>
              <a:ext uri="{FF2B5EF4-FFF2-40B4-BE49-F238E27FC236}">
                <a16:creationId xmlns:a16="http://schemas.microsoft.com/office/drawing/2014/main" id="{783E77F5-6862-4100-A817-BE0CE64C53D0}"/>
              </a:ext>
            </a:extLst>
          </p:cNvPr>
          <p:cNvSpPr txBox="1"/>
          <p:nvPr/>
        </p:nvSpPr>
        <p:spPr>
          <a:xfrm>
            <a:off x="3192042" y="2464913"/>
            <a:ext cx="1367245" cy="477054"/>
          </a:xfrm>
          <a:prstGeom prst="rect">
            <a:avLst/>
          </a:prstGeom>
          <a:solidFill>
            <a:schemeClr val="accent2">
              <a:lumMod val="60000"/>
              <a:lumOff val="40000"/>
            </a:schemeClr>
          </a:solidFill>
          <a:ln w="25400">
            <a:solidFill>
              <a:schemeClr val="tx1"/>
            </a:solidFill>
          </a:ln>
        </p:spPr>
        <p:txBody>
          <a:bodyPr wrap="square" rtlCol="0">
            <a:spAutoFit/>
          </a:bodyPr>
          <a:lstStyle/>
          <a:p>
            <a:pPr algn="ctr"/>
            <a:r>
              <a:rPr lang="en-US" sz="1400" b="1" dirty="0"/>
              <a:t>KP1077 QD</a:t>
            </a:r>
          </a:p>
          <a:p>
            <a:pPr algn="ctr"/>
            <a:r>
              <a:rPr lang="en-US" sz="1100" b="1" dirty="0"/>
              <a:t>(N=16)</a:t>
            </a:r>
          </a:p>
        </p:txBody>
      </p:sp>
      <p:sp>
        <p:nvSpPr>
          <p:cNvPr id="17" name="TextBox 16">
            <a:extLst>
              <a:ext uri="{FF2B5EF4-FFF2-40B4-BE49-F238E27FC236}">
                <a16:creationId xmlns:a16="http://schemas.microsoft.com/office/drawing/2014/main" id="{0B24B55F-737A-1CB4-A535-B5E7453C66AD}"/>
              </a:ext>
            </a:extLst>
          </p:cNvPr>
          <p:cNvSpPr txBox="1"/>
          <p:nvPr/>
        </p:nvSpPr>
        <p:spPr>
          <a:xfrm>
            <a:off x="3538592" y="4557554"/>
            <a:ext cx="691664" cy="276999"/>
          </a:xfrm>
          <a:prstGeom prst="rect">
            <a:avLst/>
          </a:prstGeom>
          <a:noFill/>
        </p:spPr>
        <p:txBody>
          <a:bodyPr wrap="none" rtlCol="0">
            <a:spAutoFit/>
          </a:bodyPr>
          <a:lstStyle/>
          <a:p>
            <a:r>
              <a:rPr lang="en-US" sz="1200" dirty="0"/>
              <a:t>2 weeks</a:t>
            </a:r>
          </a:p>
        </p:txBody>
      </p:sp>
      <p:sp>
        <p:nvSpPr>
          <p:cNvPr id="18" name="TextBox 17">
            <a:extLst>
              <a:ext uri="{FF2B5EF4-FFF2-40B4-BE49-F238E27FC236}">
                <a16:creationId xmlns:a16="http://schemas.microsoft.com/office/drawing/2014/main" id="{BCBC3C23-38C6-F5AF-47F1-4F4B2251EF37}"/>
              </a:ext>
            </a:extLst>
          </p:cNvPr>
          <p:cNvSpPr txBox="1"/>
          <p:nvPr/>
        </p:nvSpPr>
        <p:spPr>
          <a:xfrm>
            <a:off x="3189213" y="2988799"/>
            <a:ext cx="1367245" cy="477054"/>
          </a:xfrm>
          <a:prstGeom prst="rect">
            <a:avLst/>
          </a:prstGeom>
          <a:solidFill>
            <a:schemeClr val="accent2">
              <a:lumMod val="40000"/>
              <a:lumOff val="60000"/>
            </a:schemeClr>
          </a:solidFill>
          <a:ln w="25400">
            <a:solidFill>
              <a:schemeClr val="tx1"/>
            </a:solidFill>
          </a:ln>
        </p:spPr>
        <p:txBody>
          <a:bodyPr wrap="square" rtlCol="0">
            <a:spAutoFit/>
          </a:bodyPr>
          <a:lstStyle/>
          <a:p>
            <a:pPr algn="ctr"/>
            <a:r>
              <a:rPr lang="en-US" sz="1400" b="1" dirty="0"/>
              <a:t>Placebo QD</a:t>
            </a:r>
          </a:p>
          <a:p>
            <a:pPr algn="ctr"/>
            <a:r>
              <a:rPr lang="en-US" sz="1100" b="1" dirty="0"/>
              <a:t>(N=7)</a:t>
            </a:r>
          </a:p>
        </p:txBody>
      </p:sp>
      <p:sp>
        <p:nvSpPr>
          <p:cNvPr id="19" name="Oval 18">
            <a:extLst>
              <a:ext uri="{FF2B5EF4-FFF2-40B4-BE49-F238E27FC236}">
                <a16:creationId xmlns:a16="http://schemas.microsoft.com/office/drawing/2014/main" id="{8E76ACEE-DBDA-A367-4404-7D9A1A6AF53C}"/>
              </a:ext>
            </a:extLst>
          </p:cNvPr>
          <p:cNvSpPr/>
          <p:nvPr/>
        </p:nvSpPr>
        <p:spPr>
          <a:xfrm>
            <a:off x="2927569" y="268377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119C65E-D082-26E2-47F8-B8BD862D81C9}"/>
              </a:ext>
            </a:extLst>
          </p:cNvPr>
          <p:cNvCxnSpPr>
            <a:cxnSpLocks/>
          </p:cNvCxnSpPr>
          <p:nvPr/>
        </p:nvCxnSpPr>
        <p:spPr>
          <a:xfrm>
            <a:off x="3030574" y="3793220"/>
            <a:ext cx="0" cy="548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8BFAACD-D331-A0AC-C032-C9234D5E8A10}"/>
              </a:ext>
            </a:extLst>
          </p:cNvPr>
          <p:cNvCxnSpPr>
            <a:cxnSpLocks/>
          </p:cNvCxnSpPr>
          <p:nvPr/>
        </p:nvCxnSpPr>
        <p:spPr>
          <a:xfrm>
            <a:off x="3035374" y="4328252"/>
            <a:ext cx="1554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957F97-82CD-196C-332D-E84FD19E58A8}"/>
              </a:ext>
            </a:extLst>
          </p:cNvPr>
          <p:cNvCxnSpPr>
            <a:cxnSpLocks/>
          </p:cNvCxnSpPr>
          <p:nvPr/>
        </p:nvCxnSpPr>
        <p:spPr>
          <a:xfrm>
            <a:off x="2871551" y="3796869"/>
            <a:ext cx="32918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0ECA606-8300-D932-59B8-F439656292FE}"/>
              </a:ext>
            </a:extLst>
          </p:cNvPr>
          <p:cNvSpPr/>
          <p:nvPr/>
        </p:nvSpPr>
        <p:spPr>
          <a:xfrm>
            <a:off x="2926823" y="377426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4F76CD3-29BB-BFD2-048D-7A7A5B434D7E}"/>
              </a:ext>
            </a:extLst>
          </p:cNvPr>
          <p:cNvSpPr txBox="1"/>
          <p:nvPr/>
        </p:nvSpPr>
        <p:spPr>
          <a:xfrm>
            <a:off x="5567745" y="1553403"/>
            <a:ext cx="4974595" cy="3385542"/>
          </a:xfrm>
          <a:prstGeom prst="rect">
            <a:avLst/>
          </a:prstGeom>
          <a:noFill/>
          <a:ln>
            <a:solidFill>
              <a:schemeClr val="accent4">
                <a:lumMod val="50000"/>
              </a:schemeClr>
            </a:solidFill>
          </a:ln>
        </p:spPr>
        <p:txBody>
          <a:bodyPr wrap="square" rtlCol="0">
            <a:spAutoFit/>
          </a:bodyPr>
          <a:lstStyle/>
          <a:p>
            <a:r>
              <a:rPr lang="en-US" b="1" dirty="0"/>
              <a:t>Treatments:</a:t>
            </a:r>
          </a:p>
          <a:p>
            <a:pPr marL="285750" indent="-285750">
              <a:spcAft>
                <a:spcPts val="1200"/>
              </a:spcAft>
              <a:buFont typeface="Arial" panose="020B0604020202020204" pitchFamily="34" charset="0"/>
              <a:buChar char="•"/>
            </a:pPr>
            <a:r>
              <a:rPr lang="en-US" dirty="0"/>
              <a:t>4 dose levels: 80, 160, 240, and 320 mg/day</a:t>
            </a:r>
          </a:p>
          <a:p>
            <a:pPr marL="285750" indent="-285750">
              <a:spcAft>
                <a:spcPts val="1200"/>
              </a:spcAft>
              <a:buFont typeface="Arial" panose="020B0604020202020204" pitchFamily="34" charset="0"/>
              <a:buChar char="•"/>
            </a:pPr>
            <a:r>
              <a:rPr lang="en-US" dirty="0"/>
              <a:t>Dosing regimens:</a:t>
            </a:r>
          </a:p>
          <a:p>
            <a:pPr marL="742950" lvl="1" indent="-285750">
              <a:buFont typeface="Arial" panose="020B0604020202020204" pitchFamily="34" charset="0"/>
              <a:buChar char="•"/>
            </a:pPr>
            <a:r>
              <a:rPr lang="en-US" sz="1600" dirty="0"/>
              <a:t>QD: total daily dose just before bedtime</a:t>
            </a:r>
          </a:p>
          <a:p>
            <a:pPr marL="742950" lvl="1" indent="-285750">
              <a:spcAft>
                <a:spcPts val="1200"/>
              </a:spcAft>
              <a:buFont typeface="Arial" panose="020B0604020202020204" pitchFamily="34" charset="0"/>
              <a:buChar char="•"/>
            </a:pPr>
            <a:r>
              <a:rPr lang="en-US" sz="1600" dirty="0"/>
              <a:t>BID: half the daily dose just before bedtime + half shortly after awaking in the morning</a:t>
            </a:r>
          </a:p>
          <a:p>
            <a:pPr marL="285750" indent="-285750">
              <a:spcAft>
                <a:spcPts val="1200"/>
              </a:spcAft>
              <a:buFont typeface="Arial" panose="020B0604020202020204" pitchFamily="34" charset="0"/>
              <a:buChar char="•"/>
            </a:pPr>
            <a:r>
              <a:rPr lang="en-US" dirty="0"/>
              <a:t>Weeks 1-5: titration to optimal dose based on individual tolerability and response</a:t>
            </a:r>
          </a:p>
          <a:p>
            <a:pPr marL="285750" indent="-285750">
              <a:spcAft>
                <a:spcPts val="1200"/>
              </a:spcAft>
              <a:buFont typeface="Arial" panose="020B0604020202020204" pitchFamily="34" charset="0"/>
              <a:buChar char="•"/>
            </a:pPr>
            <a:r>
              <a:rPr lang="en-US" dirty="0"/>
              <a:t>Weeks 6-7: optimized dose of KP1077 or placebo</a:t>
            </a:r>
          </a:p>
        </p:txBody>
      </p:sp>
      <p:sp>
        <p:nvSpPr>
          <p:cNvPr id="25" name="TextBox 24">
            <a:extLst>
              <a:ext uri="{FF2B5EF4-FFF2-40B4-BE49-F238E27FC236}">
                <a16:creationId xmlns:a16="http://schemas.microsoft.com/office/drawing/2014/main" id="{00369A1F-C9BC-08F4-E05B-D489C26252EB}"/>
              </a:ext>
            </a:extLst>
          </p:cNvPr>
          <p:cNvSpPr txBox="1"/>
          <p:nvPr/>
        </p:nvSpPr>
        <p:spPr>
          <a:xfrm>
            <a:off x="1880851" y="5477446"/>
            <a:ext cx="2464494" cy="1015663"/>
          </a:xfrm>
          <a:prstGeom prst="rect">
            <a:avLst/>
          </a:prstGeom>
          <a:noFill/>
        </p:spPr>
        <p:txBody>
          <a:bodyPr wrap="square" rtlCol="0">
            <a:spAutoFit/>
          </a:bodyPr>
          <a:lstStyle/>
          <a:p>
            <a:pPr algn="ctr"/>
            <a:r>
              <a:rPr lang="en-US" sz="1200" dirty="0"/>
              <a:t>QD = once per day</a:t>
            </a:r>
          </a:p>
          <a:p>
            <a:pPr algn="ctr"/>
            <a:r>
              <a:rPr lang="en-US" sz="1200" dirty="0"/>
              <a:t>BID = twice per day</a:t>
            </a:r>
          </a:p>
          <a:p>
            <a:pPr algn="ctr"/>
            <a:endParaRPr lang="en-US" sz="1200" dirty="0"/>
          </a:p>
          <a:p>
            <a:pPr algn="ctr"/>
            <a:r>
              <a:rPr lang="en-US" sz="1200" dirty="0"/>
              <a:t>N = actual number of patients enrolled in each period</a:t>
            </a:r>
          </a:p>
        </p:txBody>
      </p:sp>
    </p:spTree>
    <p:extLst>
      <p:ext uri="{BB962C8B-B14F-4D97-AF65-F5344CB8AC3E}">
        <p14:creationId xmlns:p14="http://schemas.microsoft.com/office/powerpoint/2010/main" val="306680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F5F54-7B40-67B9-CA7A-E31F72E04C90}"/>
              </a:ext>
            </a:extLst>
          </p:cNvPr>
          <p:cNvPicPr>
            <a:picLocks noChangeAspect="1"/>
          </p:cNvPicPr>
          <p:nvPr/>
        </p:nvPicPr>
        <p:blipFill>
          <a:blip r:embed="rId3"/>
          <a:stretch>
            <a:fillRect/>
          </a:stretch>
        </p:blipFill>
        <p:spPr>
          <a:xfrm>
            <a:off x="847898" y="3686694"/>
            <a:ext cx="11163993" cy="2853646"/>
          </a:xfrm>
          <a:prstGeom prst="rect">
            <a:avLst/>
          </a:prstGeom>
        </p:spPr>
      </p:pic>
      <p:sp>
        <p:nvSpPr>
          <p:cNvPr id="4" name="TextBox 3">
            <a:extLst>
              <a:ext uri="{FF2B5EF4-FFF2-40B4-BE49-F238E27FC236}">
                <a16:creationId xmlns:a16="http://schemas.microsoft.com/office/drawing/2014/main" id="{F35BA77E-90A7-C6E5-9591-A1A284CDE074}"/>
              </a:ext>
            </a:extLst>
          </p:cNvPr>
          <p:cNvSpPr txBox="1"/>
          <p:nvPr/>
        </p:nvSpPr>
        <p:spPr>
          <a:xfrm>
            <a:off x="748145" y="1091776"/>
            <a:ext cx="11163993" cy="233910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285750" indent="-285750">
              <a:spcAft>
                <a:spcPts val="1200"/>
              </a:spcAft>
              <a:buClr>
                <a:srgbClr val="14AAAC"/>
              </a:buClr>
              <a:buSzPct val="120000"/>
              <a:buFont typeface="Arial" panose="020B0604020202020204" pitchFamily="34" charset="0"/>
              <a:buChar char="•"/>
            </a:pPr>
            <a:r>
              <a:rPr lang="en-US" sz="1800" dirty="0">
                <a:solidFill>
                  <a:srgbClr val="2D2561"/>
                </a:solidFill>
                <a:latin typeface="Arial" panose="020B0604020202020204" pitchFamily="34" charset="0"/>
                <a:cs typeface="Arial" panose="020B0604020202020204" pitchFamily="34" charset="0"/>
              </a:rPr>
              <a:t>KP1077 was well-tolerated in both dosing regimens and all dose levels, with most frequent AEs of insomnia, headache, anxiety, decreased appetite and nausea (</a:t>
            </a:r>
            <a:r>
              <a:rPr lang="en-US" sz="1800" b="1" dirty="0">
                <a:solidFill>
                  <a:srgbClr val="2D2561"/>
                </a:solidFill>
                <a:latin typeface="Arial" panose="020B0604020202020204" pitchFamily="34" charset="0"/>
                <a:cs typeface="Arial" panose="020B0604020202020204" pitchFamily="34" charset="0"/>
              </a:rPr>
              <a:t>Table 1</a:t>
            </a:r>
            <a:r>
              <a:rPr lang="en-US" sz="1800" dirty="0">
                <a:solidFill>
                  <a:srgbClr val="2D2561"/>
                </a:solidFill>
                <a:latin typeface="Arial" panose="020B0604020202020204" pitchFamily="34" charset="0"/>
                <a:cs typeface="Arial" panose="020B0604020202020204" pitchFamily="34" charset="0"/>
              </a:rPr>
              <a:t>). </a:t>
            </a:r>
          </a:p>
          <a:p>
            <a:pPr marL="285750" indent="-285750">
              <a:spcAft>
                <a:spcPts val="1200"/>
              </a:spcAft>
              <a:buClr>
                <a:srgbClr val="14AAAC"/>
              </a:buClr>
              <a:buSzPct val="120000"/>
              <a:buFont typeface="Arial" panose="020B0604020202020204" pitchFamily="34" charset="0"/>
              <a:buChar char="•"/>
            </a:pPr>
            <a:r>
              <a:rPr lang="en-US" sz="1800" dirty="0">
                <a:solidFill>
                  <a:srgbClr val="2D2561"/>
                </a:solidFill>
                <a:latin typeface="Arial" panose="020B0604020202020204" pitchFamily="34" charset="0"/>
                <a:cs typeface="Arial" panose="020B0604020202020204" pitchFamily="34" charset="0"/>
              </a:rPr>
              <a:t>Most AEs occurred in the titration period, were mild and did not lead to early discontinuation. </a:t>
            </a:r>
          </a:p>
          <a:p>
            <a:pPr marL="285750" indent="-285750">
              <a:spcAft>
                <a:spcPts val="1200"/>
              </a:spcAft>
              <a:buClr>
                <a:srgbClr val="14AAAC"/>
              </a:buClr>
              <a:buSzPct val="120000"/>
              <a:buFont typeface="Arial" panose="020B0604020202020204" pitchFamily="34" charset="0"/>
              <a:buChar char="•"/>
            </a:pPr>
            <a:r>
              <a:rPr lang="en-US" sz="1800" dirty="0">
                <a:solidFill>
                  <a:srgbClr val="2D2561"/>
                </a:solidFill>
                <a:latin typeface="Arial" panose="020B0604020202020204" pitchFamily="34" charset="0"/>
                <a:cs typeface="Arial" panose="020B0604020202020204" pitchFamily="34" charset="0"/>
              </a:rPr>
              <a:t>AEs of insomnia occurred mainly during the first week of treatment, at the lowest dose, and the incidence did not appear dependent on dose or dosing regimen. AEs of insomnia were often transient, not leading to discontinuation and allowed titration to higher doses. No insomnia AEs were reported in the DB withdrawal period.</a:t>
            </a:r>
          </a:p>
        </p:txBody>
      </p:sp>
      <p:sp>
        <p:nvSpPr>
          <p:cNvPr id="5" name="Text Placeholder 1">
            <a:extLst>
              <a:ext uri="{FF2B5EF4-FFF2-40B4-BE49-F238E27FC236}">
                <a16:creationId xmlns:a16="http://schemas.microsoft.com/office/drawing/2014/main" id="{F75EAC8F-1D26-9798-FBC1-7739B2453CD4}"/>
              </a:ext>
            </a:extLst>
          </p:cNvPr>
          <p:cNvSpPr>
            <a:spLocks noGrp="1"/>
          </p:cNvSpPr>
          <p:nvPr>
            <p:ph type="body" sz="quarter" idx="15"/>
          </p:nvPr>
        </p:nvSpPr>
        <p:spPr>
          <a:xfrm>
            <a:off x="748145" y="67312"/>
            <a:ext cx="8384271" cy="959736"/>
          </a:xfrm>
        </p:spPr>
        <p:txBody>
          <a:bodyPr/>
          <a:lstStyle/>
          <a:p>
            <a:r>
              <a:rPr lang="en-US" dirty="0"/>
              <a:t>Results - Safety</a:t>
            </a:r>
          </a:p>
        </p:txBody>
      </p:sp>
    </p:spTree>
    <p:extLst>
      <p:ext uri="{BB962C8B-B14F-4D97-AF65-F5344CB8AC3E}">
        <p14:creationId xmlns:p14="http://schemas.microsoft.com/office/powerpoint/2010/main" val="426543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B0223-93F2-C1CF-1FDC-29BB7F9EA5A3}"/>
              </a:ext>
            </a:extLst>
          </p:cNvPr>
          <p:cNvPicPr>
            <a:picLocks noChangeAspect="1"/>
          </p:cNvPicPr>
          <p:nvPr/>
        </p:nvPicPr>
        <p:blipFill>
          <a:blip r:embed="rId2"/>
          <a:stretch>
            <a:fillRect/>
          </a:stretch>
        </p:blipFill>
        <p:spPr>
          <a:xfrm>
            <a:off x="847898" y="973314"/>
            <a:ext cx="10841946" cy="5668555"/>
          </a:xfrm>
          <a:prstGeom prst="rect">
            <a:avLst/>
          </a:prstGeom>
        </p:spPr>
      </p:pic>
      <p:sp>
        <p:nvSpPr>
          <p:cNvPr id="3" name="Text Placeholder 1">
            <a:extLst>
              <a:ext uri="{FF2B5EF4-FFF2-40B4-BE49-F238E27FC236}">
                <a16:creationId xmlns:a16="http://schemas.microsoft.com/office/drawing/2014/main" id="{2CD7EAA3-48CA-A19A-7AC9-0A67FFABCAA0}"/>
              </a:ext>
            </a:extLst>
          </p:cNvPr>
          <p:cNvSpPr>
            <a:spLocks noGrp="1"/>
          </p:cNvSpPr>
          <p:nvPr>
            <p:ph type="body" sz="quarter" idx="15"/>
          </p:nvPr>
        </p:nvSpPr>
        <p:spPr>
          <a:xfrm>
            <a:off x="748145" y="67312"/>
            <a:ext cx="8384271" cy="959736"/>
          </a:xfrm>
        </p:spPr>
        <p:txBody>
          <a:bodyPr/>
          <a:lstStyle/>
          <a:p>
            <a:r>
              <a:rPr lang="en-US" dirty="0"/>
              <a:t>Results - Efficacy</a:t>
            </a:r>
          </a:p>
        </p:txBody>
      </p:sp>
    </p:spTree>
    <p:extLst>
      <p:ext uri="{BB962C8B-B14F-4D97-AF65-F5344CB8AC3E}">
        <p14:creationId xmlns:p14="http://schemas.microsoft.com/office/powerpoint/2010/main" val="234506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D5203-1508-0615-701B-774524028C8A}"/>
              </a:ext>
            </a:extLst>
          </p:cNvPr>
          <p:cNvSpPr>
            <a:spLocks noGrp="1"/>
          </p:cNvSpPr>
          <p:nvPr>
            <p:ph type="body" sz="quarter" idx="15"/>
          </p:nvPr>
        </p:nvSpPr>
        <p:spPr/>
        <p:txBody>
          <a:bodyPr/>
          <a:lstStyle/>
          <a:p>
            <a:r>
              <a:rPr lang="en-US" dirty="0"/>
              <a:t>Results - Efficacy</a:t>
            </a:r>
          </a:p>
        </p:txBody>
      </p:sp>
      <p:sp>
        <p:nvSpPr>
          <p:cNvPr id="3" name="Text Placeholder 7">
            <a:extLst>
              <a:ext uri="{FF2B5EF4-FFF2-40B4-BE49-F238E27FC236}">
                <a16:creationId xmlns:a16="http://schemas.microsoft.com/office/drawing/2014/main" id="{C2E7DAFA-C42C-8844-1A5C-11B35FC42654}"/>
              </a:ext>
            </a:extLst>
          </p:cNvPr>
          <p:cNvSpPr txBox="1">
            <a:spLocks/>
          </p:cNvSpPr>
          <p:nvPr/>
        </p:nvSpPr>
        <p:spPr>
          <a:xfrm>
            <a:off x="720751" y="1332605"/>
            <a:ext cx="11061614" cy="4045730"/>
          </a:xfrm>
          <a:prstGeom prst="rect">
            <a:avLst/>
          </a:prstGeom>
        </p:spPr>
        <p:txBody>
          <a:bodyPr/>
          <a:lstStyle>
            <a:lvl1pPr marL="2286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2000" b="0" i="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1800" b="0" i="0"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400"/>
              </a:spcBef>
              <a:spcAft>
                <a:spcPts val="400"/>
              </a:spcAft>
              <a:buClr>
                <a:schemeClr val="accent2"/>
              </a:buClr>
              <a:buFont typeface="Arial" panose="020B0604020202020204" pitchFamily="34" charset="0"/>
              <a:buChar char="•"/>
              <a:defRPr sz="1600" b="0" i="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
                <a:srgbClr val="14AAAC"/>
              </a:buClr>
              <a:buSzPct val="120000"/>
            </a:pPr>
            <a:r>
              <a:rPr lang="en-US" sz="1600" dirty="0">
                <a:solidFill>
                  <a:srgbClr val="2D2561"/>
                </a:solidFill>
                <a:latin typeface="Arial" panose="020B0604020202020204" pitchFamily="34" charset="0"/>
                <a:cs typeface="Arial" panose="020B0604020202020204" pitchFamily="34" charset="0"/>
              </a:rPr>
              <a:t>Clinically meaningful improvements in scores of ESS, IHSS, SIVAS, and BFS were seen over the 5-week titration period for in dosing regimens and were maintained in the 2-week DB withdrawal period (</a:t>
            </a:r>
            <a:r>
              <a:rPr lang="en-US" sz="1600" b="1" dirty="0">
                <a:solidFill>
                  <a:srgbClr val="2D2561"/>
                </a:solidFill>
                <a:latin typeface="Arial" panose="020B0604020202020204" pitchFamily="34" charset="0"/>
                <a:cs typeface="Arial" panose="020B0604020202020204" pitchFamily="34" charset="0"/>
              </a:rPr>
              <a:t>Figure 1</a:t>
            </a:r>
            <a:r>
              <a:rPr lang="en-US" sz="1600" dirty="0">
                <a:solidFill>
                  <a:srgbClr val="2D2561"/>
                </a:solidFill>
                <a:latin typeface="Arial" panose="020B0604020202020204" pitchFamily="34" charset="0"/>
                <a:cs typeface="Arial" panose="020B0604020202020204" pitchFamily="34" charset="0"/>
              </a:rPr>
              <a:t>).</a:t>
            </a:r>
          </a:p>
          <a:p>
            <a:pPr>
              <a:spcBef>
                <a:spcPts val="0"/>
              </a:spcBef>
              <a:spcAft>
                <a:spcPts val="1200"/>
              </a:spcAft>
              <a:buClr>
                <a:srgbClr val="14AAAC"/>
              </a:buClr>
              <a:buSzPct val="120000"/>
            </a:pPr>
            <a:r>
              <a:rPr lang="en-US" sz="1600" dirty="0">
                <a:solidFill>
                  <a:srgbClr val="2D2561"/>
                </a:solidFill>
                <a:latin typeface="Arial" panose="020B0604020202020204" pitchFamily="34" charset="0"/>
                <a:cs typeface="Arial" panose="020B0604020202020204" pitchFamily="34" charset="0"/>
              </a:rPr>
              <a:t>Mean total ESS scores decreased by approximately 9 points after 5 weeks of OL treatment. </a:t>
            </a:r>
          </a:p>
          <a:p>
            <a:pPr>
              <a:spcBef>
                <a:spcPts val="0"/>
              </a:spcBef>
              <a:spcAft>
                <a:spcPts val="1200"/>
              </a:spcAft>
              <a:buClr>
                <a:srgbClr val="14AAAC"/>
              </a:buClr>
              <a:buSzPct val="120000"/>
            </a:pPr>
            <a:r>
              <a:rPr lang="en-US" sz="1600" dirty="0">
                <a:solidFill>
                  <a:srgbClr val="2D2561"/>
                </a:solidFill>
                <a:latin typeface="Arial" panose="020B0604020202020204" pitchFamily="34" charset="0"/>
                <a:cs typeface="Arial" panose="020B0604020202020204" pitchFamily="34" charset="0"/>
              </a:rPr>
              <a:t>For the BID dosing regimen, an apparent separation from placebo (ESS difference of 5.9 points) was observed for the SDX treatment group at end of trial (Week 7) for all efficacy endpoints. </a:t>
            </a:r>
          </a:p>
          <a:p>
            <a:pPr>
              <a:spcBef>
                <a:spcPts val="0"/>
              </a:spcBef>
              <a:spcAft>
                <a:spcPts val="1200"/>
              </a:spcAft>
              <a:buClr>
                <a:srgbClr val="14AAAC"/>
              </a:buClr>
              <a:buSzPct val="120000"/>
            </a:pPr>
            <a:r>
              <a:rPr lang="en-US" sz="1600" dirty="0">
                <a:solidFill>
                  <a:srgbClr val="2D2561"/>
                </a:solidFill>
                <a:latin typeface="Arial" panose="020B0604020202020204" pitchFamily="34" charset="0"/>
                <a:cs typeface="Arial" panose="020B0604020202020204" pitchFamily="34" charset="0"/>
              </a:rPr>
              <a:t>For the QD dosing regimen, no separation between treatment groups was seen at the end of the 2-week DB period since the placebo group on average did not worsen. This may be due to variability in the small number of patients. </a:t>
            </a:r>
          </a:p>
        </p:txBody>
      </p:sp>
    </p:spTree>
    <p:extLst>
      <p:ext uri="{BB962C8B-B14F-4D97-AF65-F5344CB8AC3E}">
        <p14:creationId xmlns:p14="http://schemas.microsoft.com/office/powerpoint/2010/main" val="42760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96476BF-8C8B-DEFE-F83D-624B4818B9B4}"/>
              </a:ext>
            </a:extLst>
          </p:cNvPr>
          <p:cNvSpPr txBox="1"/>
          <p:nvPr/>
        </p:nvSpPr>
        <p:spPr>
          <a:xfrm>
            <a:off x="838343" y="5393248"/>
            <a:ext cx="10232967" cy="138499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en-US" sz="1400" dirty="0">
                <a:latin typeface="Arial" panose="020B0604020202020204" pitchFamily="34" charset="0"/>
                <a:cs typeface="Arial" panose="020B0604020202020204" pitchFamily="34" charset="0"/>
              </a:rPr>
              <a:t>Disclosures: KP1077 is an experimental medication, not approved by any regulatory agency. </a:t>
            </a:r>
          </a:p>
          <a:p>
            <a:r>
              <a:rPr lang="en-US" sz="1400" dirty="0">
                <a:latin typeface="Arial" panose="020B0604020202020204" pitchFamily="34" charset="0"/>
                <a:cs typeface="Arial" panose="020B0604020202020204" pitchFamily="34" charset="0"/>
              </a:rPr>
              <a:t>This study was funded by Zevra Therapeutics. CD is a consultant of Zevra, and the primary investigator of the trial. RB, DG, and SG are employees and shareholders of Zevra Therapeutics. BV and IAF are employees of Rho, the contract research organization that conducted the study.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Zevra Therapeutics thanks the participants and investigators who made this trial possible.</a:t>
            </a:r>
          </a:p>
        </p:txBody>
      </p:sp>
      <p:grpSp>
        <p:nvGrpSpPr>
          <p:cNvPr id="2" name="Group 1">
            <a:extLst>
              <a:ext uri="{FF2B5EF4-FFF2-40B4-BE49-F238E27FC236}">
                <a16:creationId xmlns:a16="http://schemas.microsoft.com/office/drawing/2014/main" id="{98678B34-2D21-5A57-D6D9-11D970762A2F}"/>
              </a:ext>
            </a:extLst>
          </p:cNvPr>
          <p:cNvGrpSpPr/>
          <p:nvPr/>
        </p:nvGrpSpPr>
        <p:grpSpPr>
          <a:xfrm>
            <a:off x="22058678" y="12181105"/>
            <a:ext cx="13405974" cy="1511450"/>
            <a:chOff x="22058678" y="12181104"/>
            <a:chExt cx="21691202" cy="3060041"/>
          </a:xfrm>
        </p:grpSpPr>
        <p:sp>
          <p:nvSpPr>
            <p:cNvPr id="3" name="Rectangle 2">
              <a:extLst>
                <a:ext uri="{FF2B5EF4-FFF2-40B4-BE49-F238E27FC236}">
                  <a16:creationId xmlns:a16="http://schemas.microsoft.com/office/drawing/2014/main" id="{25F76C7D-A33C-E4AA-3ED5-2CAC89B7502C}"/>
                </a:ext>
              </a:extLst>
            </p:cNvPr>
            <p:cNvSpPr/>
            <p:nvPr/>
          </p:nvSpPr>
          <p:spPr>
            <a:xfrm>
              <a:off x="22058678" y="13062528"/>
              <a:ext cx="21680077" cy="2178617"/>
            </a:xfrm>
            <a:prstGeom prst="rect">
              <a:avLst/>
            </a:prstGeom>
            <a:solidFill>
              <a:srgbClr val="14AAAC"/>
            </a:solidFill>
            <a:ln>
              <a:solidFill>
                <a:srgbClr val="2D2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4" name="TextBox 3">
              <a:extLst>
                <a:ext uri="{FF2B5EF4-FFF2-40B4-BE49-F238E27FC236}">
                  <a16:creationId xmlns:a16="http://schemas.microsoft.com/office/drawing/2014/main" id="{5668E30B-591B-EB0A-E2A9-25C34C864748}"/>
                </a:ext>
              </a:extLst>
            </p:cNvPr>
            <p:cNvSpPr txBox="1"/>
            <p:nvPr/>
          </p:nvSpPr>
          <p:spPr>
            <a:xfrm>
              <a:off x="22086153" y="13143277"/>
              <a:ext cx="21379745" cy="2062103"/>
            </a:xfrm>
            <a:prstGeom prst="rect">
              <a:avLst/>
            </a:prstGeom>
            <a:noFill/>
          </p:spPr>
          <p:txBody>
            <a:bodyPr wrap="square">
              <a:spAutoFit/>
            </a:bodyPr>
            <a:lstStyle/>
            <a:p>
              <a:pPr marL="571500" indent="-571500">
                <a:buClr>
                  <a:srgbClr val="2D2561"/>
                </a:buClr>
                <a:buSzPct val="120000"/>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KP1077 was well-tolerated in patients with IH with AEs typical for a central nervous system stimulant. </a:t>
              </a:r>
            </a:p>
            <a:p>
              <a:pPr marL="571500" indent="-571500">
                <a:buClr>
                  <a:srgbClr val="2D2561"/>
                </a:buClr>
                <a:buSzPct val="120000"/>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Meaningful clinical improvements of EDS, sleep inertia and brain fog were observed after 5 weeks of OL KP1077 and were maintained during the 2-week DB withdrawal period. Results were similar for BID and QD dosing.</a:t>
              </a:r>
            </a:p>
            <a:p>
              <a:pPr marL="571500" indent="-571500">
                <a:buClr>
                  <a:srgbClr val="2D2561"/>
                </a:buClr>
                <a:buSzPct val="120000"/>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The results provide valuable information for the design of a potential Phase 3 study.</a:t>
              </a:r>
            </a:p>
          </p:txBody>
        </p:sp>
        <p:sp>
          <p:nvSpPr>
            <p:cNvPr id="6" name="Rectangle 5">
              <a:extLst>
                <a:ext uri="{FF2B5EF4-FFF2-40B4-BE49-F238E27FC236}">
                  <a16:creationId xmlns:a16="http://schemas.microsoft.com/office/drawing/2014/main" id="{555B4389-1F46-BD96-73BD-810434CDB9A8}"/>
                </a:ext>
              </a:extLst>
            </p:cNvPr>
            <p:cNvSpPr/>
            <p:nvPr/>
          </p:nvSpPr>
          <p:spPr>
            <a:xfrm>
              <a:off x="22060043" y="12181104"/>
              <a:ext cx="21689837" cy="870026"/>
            </a:xfrm>
            <a:prstGeom prst="rect">
              <a:avLst/>
            </a:prstGeom>
            <a:solidFill>
              <a:srgbClr val="2D2561"/>
            </a:solidFill>
            <a:ln>
              <a:solidFill>
                <a:srgbClr val="2D2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 Conclusions</a:t>
              </a:r>
              <a:endParaRPr lang="en-DK" sz="3600" b="1" dirty="0">
                <a:latin typeface="Arial" panose="020B0604020202020204" pitchFamily="34" charset="0"/>
                <a:cs typeface="Arial" panose="020B0604020202020204" pitchFamily="34" charset="0"/>
              </a:endParaRPr>
            </a:p>
          </p:txBody>
        </p:sp>
      </p:grpSp>
      <p:sp>
        <p:nvSpPr>
          <p:cNvPr id="5" name="Text Placeholder 1">
            <a:extLst>
              <a:ext uri="{FF2B5EF4-FFF2-40B4-BE49-F238E27FC236}">
                <a16:creationId xmlns:a16="http://schemas.microsoft.com/office/drawing/2014/main" id="{906E7D81-B497-2547-1416-1D830AEEA707}"/>
              </a:ext>
            </a:extLst>
          </p:cNvPr>
          <p:cNvSpPr>
            <a:spLocks noGrp="1"/>
          </p:cNvSpPr>
          <p:nvPr>
            <p:ph type="body" sz="quarter" idx="15"/>
          </p:nvPr>
        </p:nvSpPr>
        <p:spPr>
          <a:xfrm>
            <a:off x="748145" y="0"/>
            <a:ext cx="8384271" cy="959736"/>
          </a:xfrm>
        </p:spPr>
        <p:txBody>
          <a:bodyPr/>
          <a:lstStyle/>
          <a:p>
            <a:r>
              <a:rPr lang="en-US" dirty="0"/>
              <a:t>Conclusions</a:t>
            </a:r>
          </a:p>
        </p:txBody>
      </p:sp>
      <p:sp>
        <p:nvSpPr>
          <p:cNvPr id="8" name="TextBox 7">
            <a:extLst>
              <a:ext uri="{FF2B5EF4-FFF2-40B4-BE49-F238E27FC236}">
                <a16:creationId xmlns:a16="http://schemas.microsoft.com/office/drawing/2014/main" id="{FD162928-B094-053A-7111-BD20507BD8E3}"/>
              </a:ext>
            </a:extLst>
          </p:cNvPr>
          <p:cNvSpPr txBox="1"/>
          <p:nvPr/>
        </p:nvSpPr>
        <p:spPr>
          <a:xfrm>
            <a:off x="748145" y="1165649"/>
            <a:ext cx="11163993" cy="178510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285750" indent="-285750">
              <a:spcAft>
                <a:spcPts val="1200"/>
              </a:spcAft>
              <a:buClr>
                <a:srgbClr val="14AAAC"/>
              </a:buClr>
              <a:buSzPct val="120000"/>
              <a:buFont typeface="Arial" panose="020B0604020202020204" pitchFamily="34" charset="0"/>
              <a:buChar char="•"/>
            </a:pPr>
            <a:r>
              <a:rPr lang="en-US" sz="1800" dirty="0">
                <a:solidFill>
                  <a:srgbClr val="2D2561"/>
                </a:solidFill>
                <a:latin typeface="Arial" panose="020B0604020202020204" pitchFamily="34" charset="0"/>
                <a:cs typeface="Arial" panose="020B0604020202020204" pitchFamily="34" charset="0"/>
              </a:rPr>
              <a:t>KP1077 was well tolerated in patients with IH, with AEs typical for a central nervous system stimulant. </a:t>
            </a:r>
          </a:p>
          <a:p>
            <a:pPr marL="285750" indent="-285750">
              <a:spcAft>
                <a:spcPts val="1200"/>
              </a:spcAft>
              <a:buClr>
                <a:srgbClr val="14AAAC"/>
              </a:buClr>
              <a:buSzPct val="120000"/>
              <a:buFont typeface="Arial" panose="020B0604020202020204" pitchFamily="34" charset="0"/>
              <a:buChar char="•"/>
            </a:pPr>
            <a:r>
              <a:rPr lang="en-US" sz="1800" dirty="0">
                <a:solidFill>
                  <a:srgbClr val="2D2561"/>
                </a:solidFill>
                <a:latin typeface="Arial" panose="020B0604020202020204" pitchFamily="34" charset="0"/>
                <a:cs typeface="Arial" panose="020B0604020202020204" pitchFamily="34" charset="0"/>
              </a:rPr>
              <a:t>Meaningful clinical improvements of EDS, sleep inertia, and brain fog were observed after 5 weeks of OL KP1077 and were maintained during the 2-week DB withdrawal period. Results were similar for BID and QD dosing.</a:t>
            </a:r>
          </a:p>
          <a:p>
            <a:pPr marL="285750" indent="-285750">
              <a:spcAft>
                <a:spcPts val="1200"/>
              </a:spcAft>
              <a:buClr>
                <a:srgbClr val="14AAAC"/>
              </a:buClr>
              <a:buSzPct val="120000"/>
              <a:buFont typeface="Arial" panose="020B0604020202020204" pitchFamily="34" charset="0"/>
              <a:buChar char="•"/>
            </a:pPr>
            <a:r>
              <a:rPr lang="en-US" sz="1800" dirty="0">
                <a:solidFill>
                  <a:srgbClr val="2D2561"/>
                </a:solidFill>
                <a:latin typeface="Arial" panose="020B0604020202020204" pitchFamily="34" charset="0"/>
                <a:cs typeface="Arial" panose="020B0604020202020204" pitchFamily="34" charset="0"/>
              </a:rPr>
              <a:t>The results provide valuable information for the design of a potential Phase 3 study.</a:t>
            </a:r>
          </a:p>
        </p:txBody>
      </p:sp>
    </p:spTree>
    <p:extLst>
      <p:ext uri="{BB962C8B-B14F-4D97-AF65-F5344CB8AC3E}">
        <p14:creationId xmlns:p14="http://schemas.microsoft.com/office/powerpoint/2010/main" val="220113311"/>
      </p:ext>
    </p:extLst>
  </p:cSld>
  <p:clrMapOvr>
    <a:masterClrMapping/>
  </p:clrMapOvr>
</p:sld>
</file>

<file path=ppt/theme/theme1.xml><?xml version="1.0" encoding="utf-8"?>
<a:theme xmlns:a="http://schemas.openxmlformats.org/drawingml/2006/main" name="Main master slide">
  <a:themeElements>
    <a:clrScheme name="Zevra">
      <a:dk1>
        <a:srgbClr val="242433"/>
      </a:dk1>
      <a:lt1>
        <a:srgbClr val="FFFFFF"/>
      </a:lt1>
      <a:dk2>
        <a:srgbClr val="14ACAA"/>
      </a:dk2>
      <a:lt2>
        <a:srgbClr val="E3E3E5"/>
      </a:lt2>
      <a:accent1>
        <a:srgbClr val="2C2461"/>
      </a:accent1>
      <a:accent2>
        <a:srgbClr val="7467AD"/>
      </a:accent2>
      <a:accent3>
        <a:srgbClr val="9763B0"/>
      </a:accent3>
      <a:accent4>
        <a:srgbClr val="D6A3D0"/>
      </a:accent4>
      <a:accent5>
        <a:srgbClr val="ABD26F"/>
      </a:accent5>
      <a:accent6>
        <a:srgbClr val="00807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 val="1"/>
          </a:ext>
        </a:extLst>
      </a:spPr>
      <a:bodyPr lIns="25400" tIns="25400" rIns="25400" bIns="25400">
        <a:spAutoFit/>
      </a:bodyPr>
      <a:lstStyle>
        <a:defPPr algn="l">
          <a:defRPr sz="3000" dirty="0" err="1"/>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1b7623-9e4d-4211-abf8-5bc24a8b2cc4">
      <UserInfo>
        <DisplayName>Abbi Maher (US)</DisplayName>
        <AccountId>16</AccountId>
        <AccountType/>
      </UserInfo>
      <UserInfo>
        <DisplayName>Izabella Tyszler (US)</DisplayName>
        <AccountId>18</AccountId>
        <AccountType/>
      </UserInfo>
      <UserInfo>
        <DisplayName>Gerald Orehostky (US)</DisplayName>
        <AccountId>19</AccountId>
        <AccountType/>
      </UserInfo>
      <UserInfo>
        <DisplayName>Tanya Hayden (US)</DisplayName>
        <AccountId>9</AccountId>
        <AccountType/>
      </UserInfo>
      <UserInfo>
        <DisplayName>Adam Smith (US)</DisplayName>
        <AccountId>15</AccountId>
        <AccountType/>
      </UserInfo>
      <UserInfo>
        <DisplayName>Melissa Beatty (US)</DisplayName>
        <AccountId>20</AccountId>
        <AccountType/>
      </UserInfo>
      <UserInfo>
        <DisplayName>Neil McFarlane (US)</DisplayName>
        <AccountId>22</AccountId>
        <AccountType/>
      </UserInfo>
      <UserInfo>
        <DisplayName>Sanjib Bera (US)</DisplayName>
        <AccountId>23</AccountId>
        <AccountType/>
      </UserInfo>
      <UserInfo>
        <DisplayName>Nichol Ochsner (US)</DisplayName>
        <AccountId>24</AccountId>
        <AccountType/>
      </UserInfo>
      <UserInfo>
        <DisplayName>Rene Braeckman (US)</DisplayName>
        <AccountId>25</AccountId>
        <AccountType/>
      </UserInfo>
      <UserInfo>
        <DisplayName>Adrian Quartel (US)</DisplayName>
        <AccountId>26</AccountId>
        <AccountType/>
      </UserInfo>
      <UserInfo>
        <DisplayName>Christal Mickle (US)</DisplayName>
        <AccountId>27</AccountId>
        <AccountType/>
      </UserInfo>
      <UserInfo>
        <DisplayName>Daniel Gallo (US)</DisplayName>
        <AccountId>28</AccountId>
        <AccountType/>
      </UserInfo>
      <UserInfo>
        <DisplayName>Sven Guenther (US)</DisplayName>
        <AccountId>29</AccountId>
        <AccountType/>
      </UserInfo>
      <UserInfo>
        <DisplayName>Susan Smoker (US)</DisplayName>
        <AccountId>30</AccountId>
        <AccountType/>
      </UserInfo>
      <UserInfo>
        <DisplayName>Christopher Lauderback (US)</DisplayName>
        <AccountId>31</AccountId>
        <AccountType/>
      </UserInfo>
      <UserInfo>
        <DisplayName>Timothy Sangiovanni (US)</DisplayName>
        <AccountId>32</AccountId>
        <AccountType/>
      </UserInfo>
      <UserInfo>
        <DisplayName>Celebration Boardroom</DisplayName>
        <AccountId>33</AccountId>
        <AccountType/>
      </UserInfo>
      <UserInfo>
        <DisplayName>Josh Schafer (US)</DisplayName>
        <AccountId>34</AccountId>
        <AccountType/>
      </UserInfo>
      <UserInfo>
        <DisplayName>LaDuane Clifton (US)</DisplayName>
        <AccountId>35</AccountId>
        <AccountType/>
      </UserInfo>
      <UserInfo>
        <DisplayName>Mark Meier (US)</DisplayName>
        <AccountId>36</AccountId>
        <AccountType/>
      </UserInfo>
      <UserInfo>
        <DisplayName>Stacy Hoffmann (US)</DisplayName>
        <AccountId>37</AccountId>
        <AccountType/>
      </UserInfo>
      <UserInfo>
        <DisplayName>Darren Allender (US)</DisplayName>
        <AccountId>39</AccountId>
        <AccountType/>
      </UserInfo>
      <UserInfo>
        <DisplayName>Tim Ayers (US)</DisplayName>
        <AccountId>40</AccountId>
        <AccountType/>
      </UserInfo>
      <UserInfo>
        <DisplayName>Joanne Karimi (US)</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14B0F859EC9A4BB4F5642D5947B2DE" ma:contentTypeVersion="6" ma:contentTypeDescription="Create a new document." ma:contentTypeScope="" ma:versionID="4954214e2a437a1349fd86b9dd38800d">
  <xsd:schema xmlns:xsd="http://www.w3.org/2001/XMLSchema" xmlns:xs="http://www.w3.org/2001/XMLSchema" xmlns:p="http://schemas.microsoft.com/office/2006/metadata/properties" xmlns:ns2="82a2cd9f-c181-4fd4-8254-54c751361003" xmlns:ns3="9d1b7623-9e4d-4211-abf8-5bc24a8b2cc4" targetNamespace="http://schemas.microsoft.com/office/2006/metadata/properties" ma:root="true" ma:fieldsID="8e3536a6e61630e2a80a20e30083a05f" ns2:_="" ns3:_="">
    <xsd:import namespace="82a2cd9f-c181-4fd4-8254-54c751361003"/>
    <xsd:import namespace="9d1b7623-9e4d-4211-abf8-5bc24a8b2c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2cd9f-c181-4fd4-8254-54c751361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1b7623-9e4d-4211-abf8-5bc24a8b2c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3FCD79-FD36-42B2-81B0-FA2C10D54369}">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82a2cd9f-c181-4fd4-8254-54c751361003"/>
    <ds:schemaRef ds:uri="http://purl.org/dc/terms/"/>
    <ds:schemaRef ds:uri="http://www.w3.org/XML/1998/namespace"/>
    <ds:schemaRef ds:uri="http://schemas.openxmlformats.org/package/2006/metadata/core-properties"/>
    <ds:schemaRef ds:uri="9d1b7623-9e4d-4211-abf8-5bc24a8b2cc4"/>
  </ds:schemaRefs>
</ds:datastoreItem>
</file>

<file path=customXml/itemProps2.xml><?xml version="1.0" encoding="utf-8"?>
<ds:datastoreItem xmlns:ds="http://schemas.openxmlformats.org/officeDocument/2006/customXml" ds:itemID="{1FA33200-1E99-4876-89E5-2063927BB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2cd9f-c181-4fd4-8254-54c751361003"/>
    <ds:schemaRef ds:uri="9d1b7623-9e4d-4211-abf8-5bc24a8b2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54C153-CEE8-4257-9359-B0C6AEBB33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1465</TotalTime>
  <Words>854</Words>
  <Application>Microsoft Office PowerPoint</Application>
  <PresentationFormat>Widescreen</PresentationFormat>
  <Paragraphs>75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Wingdings</vt:lpstr>
      <vt:lpstr>Main 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Hurtado</dc:creator>
  <cp:lastModifiedBy>Rene Braeckman (US)</cp:lastModifiedBy>
  <cp:revision>71</cp:revision>
  <dcterms:created xsi:type="dcterms:W3CDTF">2021-06-10T20:02:38Z</dcterms:created>
  <dcterms:modified xsi:type="dcterms:W3CDTF">2024-08-16T13:34:43Z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0x010100C614B0F859EC9A4BB4F5642D5947B2DE</vt:lpwstr>
  </property>
</Properties>
</file>